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5" r:id="rId4"/>
    <p:sldMasterId id="2147483660" r:id="rId5"/>
    <p:sldMasterId id="2147483726" r:id="rId6"/>
    <p:sldMasterId id="2147483751" r:id="rId7"/>
  </p:sldMasterIdLst>
  <p:notesMasterIdLst>
    <p:notesMasterId r:id="rId12"/>
  </p:notesMasterIdLst>
  <p:sldIdLst>
    <p:sldId id="9192" r:id="rId8"/>
    <p:sldId id="9244" r:id="rId9"/>
    <p:sldId id="9386" r:id="rId10"/>
    <p:sldId id="9409"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Verdana" panose="020B0604030504040204" pitchFamily="34" charset="0"/>
      <p:regular r:id="rId19"/>
      <p:bold r:id="rId20"/>
      <p:italic r:id="rId21"/>
      <p:boldItalic r:id="rId22"/>
    </p:embeddedFont>
  </p:embeddedFontLst>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53" userDrawn="1">
          <p15:clr>
            <a:srgbClr val="A4A3A4"/>
          </p15:clr>
        </p15:guide>
        <p15:guide id="3" pos="6425" userDrawn="1">
          <p15:clr>
            <a:srgbClr val="A4A3A4"/>
          </p15:clr>
        </p15:guide>
        <p15:guide id="4" pos="4158" userDrawn="1">
          <p15:clr>
            <a:srgbClr val="A4A3A4"/>
          </p15:clr>
        </p15:guide>
        <p15:guide id="5" pos="3432" userDrawn="1">
          <p15:clr>
            <a:srgbClr val="A4A3A4"/>
          </p15:clr>
        </p15:guide>
        <p15:guide id="6" pos="744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7C730A-1CD8-2830-225C-3C20FAD7FCC9}" name="Valentin Vlad" initials="" userId="S::valentin.vlad@epc-cep.eu::2daf7847-4277-4a40-92b7-e40df45ed74c" providerId="AD"/>
  <p188:author id="{9EC02619-13C9-BDAD-CBB5-B2FFDFC8A1CD}" name="Marc Lemaire" initials="ML" userId="S::marc.lemaire@epc-cep.eu::61eda695-296d-4082-badb-44ae0a67684b" providerId="AD"/>
  <p188:author id="{D3200140-73F0-9334-8745-E14A9A1D30A5}" name="ABI" initials="ABI" userId="ABI" providerId="None"/>
  <p188:author id="{CF282E42-FD02-E46C-C8E2-5298763721C9}" name="Giorgio Andreoli" initials="GA" userId="S::giorgio.andreoli@epc-cep.eu::bc743891-552f-46fe-b717-c1054c97f8e9" providerId="AD"/>
  <p188:author id="{B11FD84E-1A9A-EF2F-68DD-4C798B160532}" name="Dirk De bruyn" initials="Db" userId="S::dirk.debruyn@epc-cep.eu::5f419f03-db78-41f1-8ff8-23122c7234f9" providerId="AD"/>
  <p188:author id="{91CFEB63-F8D9-FD44-31DE-83E913E40A20}" name="Bart Clarebout" initials="BC" userId="S::Bart.Clarebout@epc-cep.eu::a2a41e06-c7c0-4c2f-9b4b-6b16395fe051" providerId="AD"/>
  <p188:author id="{64E9457A-AA0A-D21A-2409-B072892CE6CB}" name="C. Godefroi" initials="CG" userId="C. Godefroi" providerId="None"/>
  <p188:author id="{062DA793-4AE4-6677-4C47-000EDCC1E94A}" name="Silvia Di Lillo" initials="SL" userId="S::silvia.dilillo@epc-cep.eu::2db24df2-72e0-4c5c-982b-146aa090870f" providerId="AD"/>
  <p188:author id="{CEAE59A5-A286-953C-BC54-D42D9B690DAD}" name="Giorgio Andreoli" initials="GA" userId="S::Giorgio.Andreoli@epc-cep.eu::bc743891-552f-46fe-b717-c1054c97f8e9" providerId="AD"/>
  <p188:author id="{0E3E9BDE-F9E6-04DD-0F12-85BF4C6A0BC5}" name="Dominique Allebroeck" initials="DA" userId="Dominique Allebroeck" providerId="None"/>
  <p188:author id="{3E2716E5-BC57-FD3C-60E5-6EB8E514BE11}" name="Gijs Boudewijn" initials="GB" userId="aaebd87cae1e3aa4" providerId="Windows Live"/>
  <p188:author id="{5D7229F5-D9CD-838A-3426-E19E9DB03E9E}" name="Valentin Vlad" initials="VV" userId="Valentin Vlad" providerId="None"/>
  <p188:author id="{477A48F7-DECA-4F3F-8CCF-8646A0D22A47}" name="Silvia Di Lillo" initials="SDL" userId="Silvia Di Lill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670"/>
    <a:srgbClr val="FFFFFF"/>
    <a:srgbClr val="7F5347"/>
    <a:srgbClr val="E5EBE8"/>
    <a:srgbClr val="7DB7AB"/>
    <a:srgbClr val="F8D8CB"/>
    <a:srgbClr val="000000"/>
    <a:srgbClr val="E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3CB64-DAB9-494D-86C5-4A0509AF5065}" v="21" dt="2025-10-24T17:41:16.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2" d="100"/>
          <a:sy n="72" d="100"/>
        </p:scale>
        <p:origin x="816" y="72"/>
      </p:cViewPr>
      <p:guideLst>
        <p:guide orient="horz" pos="2160"/>
        <p:guide pos="3953"/>
        <p:guide pos="6425"/>
        <p:guide pos="4158"/>
        <p:guide pos="3432"/>
        <p:guide pos="744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reale Rita" userId="0263c7d0-fd14-41f9-92d5-081215887cc3" providerId="ADAL" clId="{F0E316E8-B470-443B-A7C6-DA5123E4F47D}"/>
    <pc:docChg chg="undo custSel modSld">
      <pc:chgData name="Camporeale Rita" userId="0263c7d0-fd14-41f9-92d5-081215887cc3" providerId="ADAL" clId="{F0E316E8-B470-443B-A7C6-DA5123E4F47D}" dt="2025-10-24T17:41:16.325" v="38" actId="20577"/>
      <pc:docMkLst>
        <pc:docMk/>
      </pc:docMkLst>
      <pc:sldChg chg="addSp modSp mod modAnim">
        <pc:chgData name="Camporeale Rita" userId="0263c7d0-fd14-41f9-92d5-081215887cc3" providerId="ADAL" clId="{F0E316E8-B470-443B-A7C6-DA5123E4F47D}" dt="2025-10-24T17:41:16.325" v="38" actId="20577"/>
        <pc:sldMkLst>
          <pc:docMk/>
          <pc:sldMk cId="1578239799" sldId="9244"/>
        </pc:sldMkLst>
        <pc:spChg chg="add mod">
          <ac:chgData name="Camporeale Rita" userId="0263c7d0-fd14-41f9-92d5-081215887cc3" providerId="ADAL" clId="{F0E316E8-B470-443B-A7C6-DA5123E4F47D}" dt="2025-10-24T17:41:16.325" v="38" actId="20577"/>
          <ac:spMkLst>
            <pc:docMk/>
            <pc:sldMk cId="1578239799" sldId="9244"/>
            <ac:spMk id="2" creationId="{9036EFCF-5672-A81C-EF16-5E394F935685}"/>
          </ac:spMkLst>
        </pc:spChg>
        <pc:spChg chg="mod">
          <ac:chgData name="Camporeale Rita" userId="0263c7d0-fd14-41f9-92d5-081215887cc3" providerId="ADAL" clId="{F0E316E8-B470-443B-A7C6-DA5123E4F47D}" dt="2025-10-24T17:39:42.328" v="21" actId="27636"/>
          <ac:spMkLst>
            <pc:docMk/>
            <pc:sldMk cId="1578239799" sldId="9244"/>
            <ac:spMk id="4" creationId="{520EB7BC-21E3-40B2-C4E3-CE428ED4B4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FEA9A-4DC7-4769-A238-31B4565DB475}" type="datetimeFigureOut">
              <a:rPr lang="en-BE" smtClean="0"/>
              <a:t>10/29/2025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EEAC-640B-4638-9DE2-705C43053BF9}" type="slidenum">
              <a:rPr lang="en-BE" smtClean="0"/>
              <a:t>‹N›</a:t>
            </a:fld>
            <a:endParaRPr lang="en-BE"/>
          </a:p>
        </p:txBody>
      </p:sp>
    </p:spTree>
    <p:extLst>
      <p:ext uri="{BB962C8B-B14F-4D97-AF65-F5344CB8AC3E}">
        <p14:creationId xmlns:p14="http://schemas.microsoft.com/office/powerpoint/2010/main" val="241774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41A0EEAC-640B-4638-9DE2-705C43053BF9}" type="slidenum">
              <a:rPr lang="en-BE" smtClean="0"/>
              <a:t>1</a:t>
            </a:fld>
            <a:endParaRPr lang="en-BE"/>
          </a:p>
        </p:txBody>
      </p:sp>
    </p:spTree>
    <p:extLst>
      <p:ext uri="{BB962C8B-B14F-4D97-AF65-F5344CB8AC3E}">
        <p14:creationId xmlns:p14="http://schemas.microsoft.com/office/powerpoint/2010/main" val="321997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0A96D-A782-415C-03B4-AA8765C2E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B7D26-7CA8-274B-1B7C-F941CD264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D2A34-6BED-2430-1694-E9CAFE3436CB}"/>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F20E54F6-C0CB-4CB1-FD60-811654212780}"/>
              </a:ext>
            </a:extLst>
          </p:cNvPr>
          <p:cNvSpPr>
            <a:spLocks noGrp="1"/>
          </p:cNvSpPr>
          <p:nvPr>
            <p:ph type="sldNum" sz="quarter" idx="5"/>
          </p:nvPr>
        </p:nvSpPr>
        <p:spPr/>
        <p:txBody>
          <a:bodyPr/>
          <a:lstStyle/>
          <a:p>
            <a:fld id="{41A0EEAC-640B-4638-9DE2-705C43053BF9}" type="slidenum">
              <a:rPr lang="en-BE" smtClean="0"/>
              <a:t>3</a:t>
            </a:fld>
            <a:endParaRPr lang="en-BE"/>
          </a:p>
        </p:txBody>
      </p:sp>
    </p:spTree>
    <p:extLst>
      <p:ext uri="{BB962C8B-B14F-4D97-AF65-F5344CB8AC3E}">
        <p14:creationId xmlns:p14="http://schemas.microsoft.com/office/powerpoint/2010/main" val="23875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F911F-A339-DE3F-AF86-263754960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0E758-22F1-8E51-E938-278ACCD50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D535E-6746-A27F-8C31-0BBBDBE44A80}"/>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DEA12910-CE59-8FAA-6D73-83C20593ED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EEAC-640B-4638-9DE2-705C43053BF9}" type="slidenum">
              <a:rPr kumimoji="0" lang="en-B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B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4326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twitter.com/epc_sepa"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hyperlink" Target="https://twitter.com/epc_sepa" TargetMode="Externa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hyperlink" Target="https://twitter.com/epc_sepa" TargetMode="Externa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hyperlink" Target="https://twitter.com/epc_sepa" TargetMode="Externa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bg1">
            <a:alpha val="11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1BFE2F-B935-42FC-919B-6C9C74824D99}"/>
              </a:ext>
            </a:extLst>
          </p:cNvPr>
          <p:cNvSpPr>
            <a:spLocks noGrp="1"/>
          </p:cNvSpPr>
          <p:nvPr>
            <p:ph type="ctrTitle" hasCustomPrompt="1"/>
          </p:nvPr>
        </p:nvSpPr>
        <p:spPr>
          <a:xfrm>
            <a:off x="3182767" y="3148905"/>
            <a:ext cx="5826467" cy="750690"/>
          </a:xfrm>
        </p:spPr>
        <p:txBody>
          <a:bodyPr anchor="b">
            <a:normAutofit/>
          </a:bodyPr>
          <a:lstStyle>
            <a:lvl1pPr algn="ctr">
              <a:defRPr sz="4000" b="1">
                <a:solidFill>
                  <a:srgbClr val="104670"/>
                </a:solidFill>
                <a:latin typeface="+mn-lt"/>
              </a:defRPr>
            </a:lvl1pPr>
          </a:lstStyle>
          <a:p>
            <a:r>
              <a:rPr lang="en-US"/>
              <a:t>Presentation title</a:t>
            </a:r>
          </a:p>
        </p:txBody>
      </p:sp>
      <p:sp>
        <p:nvSpPr>
          <p:cNvPr id="7" name="Subtitle 2">
            <a:extLst>
              <a:ext uri="{FF2B5EF4-FFF2-40B4-BE49-F238E27FC236}">
                <a16:creationId xmlns:a16="http://schemas.microsoft.com/office/drawing/2014/main" id="{E98F8768-FC92-49E6-8AD6-FB2BBFA17932}"/>
              </a:ext>
            </a:extLst>
          </p:cNvPr>
          <p:cNvSpPr>
            <a:spLocks noGrp="1"/>
          </p:cNvSpPr>
          <p:nvPr>
            <p:ph type="subTitle" idx="1" hasCustomPrompt="1"/>
          </p:nvPr>
        </p:nvSpPr>
        <p:spPr>
          <a:xfrm>
            <a:off x="4077015" y="4288556"/>
            <a:ext cx="4037971" cy="719249"/>
          </a:xfrm>
        </p:spPr>
        <p:txBody>
          <a:bodyPr/>
          <a:lstStyle>
            <a:lvl1pPr marL="0" indent="0" algn="ctr">
              <a:buNone/>
              <a:defRPr sz="2400">
                <a:solidFill>
                  <a:srgbClr val="EE7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7" name="Rectangle 16">
            <a:extLst>
              <a:ext uri="{FF2B5EF4-FFF2-40B4-BE49-F238E27FC236}">
                <a16:creationId xmlns:a16="http://schemas.microsoft.com/office/drawing/2014/main" id="{0131D8CA-E2D1-4D3D-B395-7166550C2D42}"/>
              </a:ext>
            </a:extLst>
          </p:cNvPr>
          <p:cNvSpPr/>
          <p:nvPr userDrawn="1"/>
        </p:nvSpPr>
        <p:spPr>
          <a:xfrm>
            <a:off x="0" y="-69654"/>
            <a:ext cx="12192000" cy="2546153"/>
          </a:xfrm>
          <a:prstGeom prst="rect">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a:extLst>
              <a:ext uri="{FF2B5EF4-FFF2-40B4-BE49-F238E27FC236}">
                <a16:creationId xmlns:a16="http://schemas.microsoft.com/office/drawing/2014/main" id="{257F5FA0-F22C-49EE-85D6-D91B4AA39C02}"/>
              </a:ext>
            </a:extLst>
          </p:cNvPr>
          <p:cNvSpPr>
            <a:spLocks noGrp="1"/>
          </p:cNvSpPr>
          <p:nvPr>
            <p:ph type="body" sz="quarter" idx="10" hasCustomPrompt="1"/>
          </p:nvPr>
        </p:nvSpPr>
        <p:spPr>
          <a:xfrm>
            <a:off x="5191482" y="5946338"/>
            <a:ext cx="1809039" cy="271934"/>
          </a:xfrm>
        </p:spPr>
        <p:txBody>
          <a:bodyPr>
            <a:normAutofit/>
          </a:bodyPr>
          <a:lstStyle>
            <a:lvl1pPr marL="0" indent="0" algn="ctr">
              <a:buNone/>
              <a:defRPr sz="1600">
                <a:solidFill>
                  <a:srgbClr val="4E7762"/>
                </a:solidFill>
              </a:defRPr>
            </a:lvl1pPr>
          </a:lstStyle>
          <a:p>
            <a:pPr lvl="0"/>
            <a:r>
              <a:rPr lang="fr-BE"/>
              <a:t>DD/MM/YYYY</a:t>
            </a:r>
            <a:endParaRPr lang="en-GB"/>
          </a:p>
        </p:txBody>
      </p:sp>
      <p:sp>
        <p:nvSpPr>
          <p:cNvPr id="9" name="Text Placeholder 2">
            <a:extLst>
              <a:ext uri="{FF2B5EF4-FFF2-40B4-BE49-F238E27FC236}">
                <a16:creationId xmlns:a16="http://schemas.microsoft.com/office/drawing/2014/main" id="{A1F4A2DD-1B83-4375-ADA4-C240B088EF92}"/>
              </a:ext>
            </a:extLst>
          </p:cNvPr>
          <p:cNvSpPr>
            <a:spLocks noGrp="1"/>
          </p:cNvSpPr>
          <p:nvPr>
            <p:ph type="body" sz="quarter" idx="11" hasCustomPrompt="1"/>
          </p:nvPr>
        </p:nvSpPr>
        <p:spPr>
          <a:xfrm>
            <a:off x="300168" y="6408980"/>
            <a:ext cx="3052633" cy="271934"/>
          </a:xfrm>
        </p:spPr>
        <p:txBody>
          <a:bodyPr>
            <a:normAutofit/>
          </a:bodyPr>
          <a:lstStyle>
            <a:lvl1pPr marL="0" indent="0" algn="ctr">
              <a:buNone/>
              <a:defRPr sz="1600">
                <a:solidFill>
                  <a:schemeClr val="bg2">
                    <a:lumMod val="50000"/>
                  </a:schemeClr>
                </a:solidFill>
              </a:defRPr>
            </a:lvl1pPr>
          </a:lstStyle>
          <a:p>
            <a:pPr lvl="0"/>
            <a:r>
              <a:rPr lang="fr-BE"/>
              <a:t>Document Classification</a:t>
            </a:r>
            <a:endParaRPr lang="en-GB"/>
          </a:p>
        </p:txBody>
      </p:sp>
      <p:sp>
        <p:nvSpPr>
          <p:cNvPr id="10" name="Text Placeholder 2">
            <a:extLst>
              <a:ext uri="{FF2B5EF4-FFF2-40B4-BE49-F238E27FC236}">
                <a16:creationId xmlns:a16="http://schemas.microsoft.com/office/drawing/2014/main" id="{CCE24881-D84E-4976-9784-2641D6E98C2C}"/>
              </a:ext>
            </a:extLst>
          </p:cNvPr>
          <p:cNvSpPr>
            <a:spLocks noGrp="1"/>
          </p:cNvSpPr>
          <p:nvPr>
            <p:ph type="body" sz="quarter" idx="12" hasCustomPrompt="1"/>
          </p:nvPr>
        </p:nvSpPr>
        <p:spPr>
          <a:xfrm>
            <a:off x="8839201" y="6408980"/>
            <a:ext cx="3052633" cy="271934"/>
          </a:xfrm>
        </p:spPr>
        <p:txBody>
          <a:bodyPr>
            <a:normAutofit/>
          </a:bodyPr>
          <a:lstStyle>
            <a:lvl1pPr marL="0" indent="0" algn="ctr">
              <a:buNone/>
              <a:defRPr sz="1600">
                <a:solidFill>
                  <a:schemeClr val="bg2">
                    <a:lumMod val="50000"/>
                  </a:schemeClr>
                </a:solidFill>
              </a:defRPr>
            </a:lvl1pPr>
          </a:lstStyle>
          <a:p>
            <a:pPr lvl="0"/>
            <a:r>
              <a:rPr lang="fr-BE"/>
              <a:t>Pres EPCXXX-YY </a:t>
            </a:r>
            <a:endParaRPr lang="en-GB"/>
          </a:p>
        </p:txBody>
      </p:sp>
      <p:pic>
        <p:nvPicPr>
          <p:cNvPr id="11" name="Picture 10">
            <a:extLst>
              <a:ext uri="{FF2B5EF4-FFF2-40B4-BE49-F238E27FC236}">
                <a16:creationId xmlns:a16="http://schemas.microsoft.com/office/drawing/2014/main" id="{46E222EE-D23B-45D0-9118-91EAB058F7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9234" y="2013740"/>
            <a:ext cx="2036138" cy="925518"/>
          </a:xfrm>
          <a:prstGeom prst="rect">
            <a:avLst/>
          </a:prstGeom>
        </p:spPr>
      </p:pic>
      <p:pic>
        <p:nvPicPr>
          <p:cNvPr id="12" name="Picture 11" descr="A close up of a sign&#10;&#10;Description automatically generated">
            <a:extLst>
              <a:ext uri="{FF2B5EF4-FFF2-40B4-BE49-F238E27FC236}">
                <a16:creationId xmlns:a16="http://schemas.microsoft.com/office/drawing/2014/main" id="{DD4CD40A-8AAB-4A73-A755-3116117EA525}"/>
              </a:ext>
            </a:extLst>
          </p:cNvPr>
          <p:cNvPicPr>
            <a:picLocks noChangeAspect="1"/>
          </p:cNvPicPr>
          <p:nvPr userDrawn="1"/>
        </p:nvPicPr>
        <p:blipFill>
          <a:blip r:embed="rId3" cstate="email">
            <a:alphaModFix amt="69000"/>
            <a:extLst>
              <a:ext uri="{28A0092B-C50C-407E-A947-70E740481C1C}">
                <a14:useLocalDpi xmlns:a14="http://schemas.microsoft.com/office/drawing/2010/main"/>
              </a:ext>
            </a:extLst>
          </a:blip>
          <a:stretch>
            <a:fillRect/>
          </a:stretch>
        </p:blipFill>
        <p:spPr>
          <a:xfrm>
            <a:off x="1826484" y="17890"/>
            <a:ext cx="9144000" cy="2286000"/>
          </a:xfrm>
          <a:prstGeom prst="rect">
            <a:avLst/>
          </a:prstGeom>
        </p:spPr>
      </p:pic>
    </p:spTree>
    <p:extLst>
      <p:ext uri="{BB962C8B-B14F-4D97-AF65-F5344CB8AC3E}">
        <p14:creationId xmlns:p14="http://schemas.microsoft.com/office/powerpoint/2010/main" val="12836168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 Bullet points only- Pink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8" name="Content Placeholder 2">
            <a:extLst>
              <a:ext uri="{FF2B5EF4-FFF2-40B4-BE49-F238E27FC236}">
                <a16:creationId xmlns:a16="http://schemas.microsoft.com/office/drawing/2014/main" id="{84E67062-05BE-49C0-AB5F-D84BAC8BD277}"/>
              </a:ext>
            </a:extLst>
          </p:cNvPr>
          <p:cNvSpPr>
            <a:spLocks noGrp="1"/>
          </p:cNvSpPr>
          <p:nvPr>
            <p:ph sz="half" idx="1" hasCustomPrompt="1"/>
          </p:nvPr>
        </p:nvSpPr>
        <p:spPr>
          <a:xfrm>
            <a:off x="838200" y="1435479"/>
            <a:ext cx="10236200" cy="4782878"/>
          </a:xfrm>
          <a:solidFill>
            <a:srgbClr val="C790AA">
              <a:alpha val="15000"/>
            </a:srgbClr>
          </a:solidFill>
        </p:spPr>
        <p:txBody>
          <a:bodyPr/>
          <a:lstStyle>
            <a:lvl1pPr marL="228600" indent="-228600" algn="just">
              <a:buClr>
                <a:srgbClr val="C790AA"/>
              </a:buClr>
              <a:buSzPct val="130000"/>
              <a:buFont typeface="Wingdings" panose="05000000000000000000" pitchFamily="2" charset="2"/>
              <a:buChar char="§"/>
              <a:defRPr sz="2000" b="0">
                <a:solidFill>
                  <a:srgbClr val="104670"/>
                </a:solidFill>
              </a:defRPr>
            </a:lvl1pPr>
            <a:lvl2pPr marL="720000" indent="-288000" algn="just">
              <a:buClr>
                <a:srgbClr val="C790AA"/>
              </a:buClr>
              <a:buSzPct val="130000"/>
              <a:buFont typeface="Arial" panose="020B0604020202020204" pitchFamily="34" charset="0"/>
              <a:buChar char="•"/>
              <a:defRPr sz="1800" baseline="0">
                <a:solidFill>
                  <a:srgbClr val="104670"/>
                </a:solidFill>
              </a:defRPr>
            </a:lvl2pPr>
            <a:lvl3pPr marL="1113750" indent="-285750" algn="just">
              <a:buClr>
                <a:srgbClr val="C790AA"/>
              </a:buClr>
              <a:buFont typeface="Arial" panose="020B0604020202020204" pitchFamily="34" charset="0"/>
              <a:buChar char="•"/>
              <a:defRPr sz="1600">
                <a:solidFill>
                  <a:srgbClr val="104670"/>
                </a:solidFill>
              </a:defRPr>
            </a:lvl3pPr>
          </a:lstStyle>
          <a:p>
            <a:pPr lvl="0"/>
            <a:r>
              <a:rPr lang="en-US"/>
              <a:t>First level text, Calibri, font size 20 </a:t>
            </a:r>
            <a:r>
              <a:rPr lang="en-US" err="1"/>
              <a:t>pt</a:t>
            </a:r>
            <a:endParaRPr lang="en-US"/>
          </a:p>
          <a:p>
            <a:pPr lvl="1"/>
            <a:r>
              <a:rPr lang="en-US"/>
              <a:t>Second level text, Calibri, font size 18 </a:t>
            </a:r>
            <a:r>
              <a:rPr lang="en-US" err="1"/>
              <a:t>pt</a:t>
            </a:r>
            <a:endParaRPr lang="en-US"/>
          </a:p>
          <a:p>
            <a:pPr lvl="2"/>
            <a:r>
              <a:rPr lang="en-US"/>
              <a:t>Third level text, Calibri, font size 16 </a:t>
            </a:r>
            <a:r>
              <a:rPr lang="en-US" err="1"/>
              <a:t>pt</a:t>
            </a:r>
            <a:endParaRPr lang="en-US"/>
          </a:p>
          <a:p>
            <a:pPr lvl="0"/>
            <a:endParaRPr lang="en-US"/>
          </a:p>
        </p:txBody>
      </p:sp>
      <p:sp>
        <p:nvSpPr>
          <p:cNvPr id="10" name="Title 1">
            <a:extLst>
              <a:ext uri="{FF2B5EF4-FFF2-40B4-BE49-F238E27FC236}">
                <a16:creationId xmlns:a16="http://schemas.microsoft.com/office/drawing/2014/main" id="{A03A480D-FA1E-4FB8-9CA8-1CF0E271E1E2}"/>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0ED4ED25-BE00-45A7-9FF1-88BFCBD535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5443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points - Orang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7855221-49AD-409D-A3E0-BA29C76E38DC}"/>
              </a:ext>
            </a:extLst>
          </p:cNvPr>
          <p:cNvSpPr>
            <a:spLocks noGrp="1"/>
          </p:cNvSpPr>
          <p:nvPr>
            <p:ph type="dt" sz="half" idx="10"/>
          </p:nvPr>
        </p:nvSpPr>
        <p:spPr>
          <a:xfrm>
            <a:off x="838200" y="6356351"/>
            <a:ext cx="2743200" cy="365125"/>
          </a:xfrm>
        </p:spPr>
        <p:txBody>
          <a:bodyPr/>
          <a:lstStyle/>
          <a:p>
            <a:endParaRPr lang="fr-BE"/>
          </a:p>
        </p:txBody>
      </p:sp>
      <p:sp>
        <p:nvSpPr>
          <p:cNvPr id="7" name="Footer Placeholder 4">
            <a:extLst>
              <a:ext uri="{FF2B5EF4-FFF2-40B4-BE49-F238E27FC236}">
                <a16:creationId xmlns:a16="http://schemas.microsoft.com/office/drawing/2014/main" id="{A6C10491-40E1-456F-9E4C-65A06A6DB639}"/>
              </a:ext>
            </a:extLst>
          </p:cNvPr>
          <p:cNvSpPr>
            <a:spLocks noGrp="1"/>
          </p:cNvSpPr>
          <p:nvPr>
            <p:ph type="ftr" sz="quarter" idx="11"/>
          </p:nvPr>
        </p:nvSpPr>
        <p:spPr>
          <a:xfrm>
            <a:off x="4038600"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B958AA59-27DB-48A2-B1BD-B45C2FB2A6D7}"/>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9" name="Title 1">
            <a:extLst>
              <a:ext uri="{FF2B5EF4-FFF2-40B4-BE49-F238E27FC236}">
                <a16:creationId xmlns:a16="http://schemas.microsoft.com/office/drawing/2014/main" id="{492AB1B5-E09D-46CE-B54C-2C4520A5734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0" name="Text Placeholder 8">
            <a:extLst>
              <a:ext uri="{FF2B5EF4-FFF2-40B4-BE49-F238E27FC236}">
                <a16:creationId xmlns:a16="http://schemas.microsoft.com/office/drawing/2014/main" id="{789DF3F4-AAD9-4745-9FD3-37C7FEA7DCC2}"/>
              </a:ext>
            </a:extLst>
          </p:cNvPr>
          <p:cNvSpPr>
            <a:spLocks noGrp="1"/>
          </p:cNvSpPr>
          <p:nvPr>
            <p:ph type="body" sz="quarter" idx="19" hasCustomPrompt="1"/>
          </p:nvPr>
        </p:nvSpPr>
        <p:spPr>
          <a:xfrm>
            <a:off x="832145" y="1144695"/>
            <a:ext cx="10154943" cy="540000"/>
          </a:xfrm>
        </p:spPr>
        <p:txBody>
          <a:bodyPr>
            <a:normAutofit/>
          </a:bodyPr>
          <a:lstStyle>
            <a:lvl1pPr marL="0" indent="0">
              <a:buNone/>
              <a:defRPr sz="2600">
                <a:solidFill>
                  <a:srgbClr val="EE7F00"/>
                </a:solidFill>
              </a:defRPr>
            </a:lvl1pPr>
          </a:lstStyle>
          <a:p>
            <a:pPr lvl="0"/>
            <a:r>
              <a:rPr lang="en-US"/>
              <a:t>Subtitle, 2 lines max, Calibri, font size 26 </a:t>
            </a:r>
            <a:r>
              <a:rPr lang="en-US" err="1"/>
              <a:t>pt</a:t>
            </a:r>
            <a:endParaRPr lang="en-US"/>
          </a:p>
        </p:txBody>
      </p:sp>
      <p:sp>
        <p:nvSpPr>
          <p:cNvPr id="19" name="TextBox 18">
            <a:extLst>
              <a:ext uri="{FF2B5EF4-FFF2-40B4-BE49-F238E27FC236}">
                <a16:creationId xmlns:a16="http://schemas.microsoft.com/office/drawing/2014/main" id="{48494E64-8C68-4D44-BAEB-2329BD63D720}"/>
              </a:ext>
            </a:extLst>
          </p:cNvPr>
          <p:cNvSpPr txBox="1"/>
          <p:nvPr userDrawn="1"/>
        </p:nvSpPr>
        <p:spPr>
          <a:xfrm>
            <a:off x="902775" y="2572078"/>
            <a:ext cx="461507"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24" name="TextBox 23">
            <a:extLst>
              <a:ext uri="{FF2B5EF4-FFF2-40B4-BE49-F238E27FC236}">
                <a16:creationId xmlns:a16="http://schemas.microsoft.com/office/drawing/2014/main" id="{4244019C-C03B-40AD-B487-CF4922376AF9}"/>
              </a:ext>
            </a:extLst>
          </p:cNvPr>
          <p:cNvSpPr txBox="1"/>
          <p:nvPr userDrawn="1"/>
        </p:nvSpPr>
        <p:spPr>
          <a:xfrm>
            <a:off x="908692" y="5822721"/>
            <a:ext cx="461507"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
        <p:nvSpPr>
          <p:cNvPr id="25" name="Content Placeholder 2">
            <a:extLst>
              <a:ext uri="{FF2B5EF4-FFF2-40B4-BE49-F238E27FC236}">
                <a16:creationId xmlns:a16="http://schemas.microsoft.com/office/drawing/2014/main" id="{5D7507F2-68A6-43C8-AC3D-F67465805312}"/>
              </a:ext>
            </a:extLst>
          </p:cNvPr>
          <p:cNvSpPr>
            <a:spLocks noGrp="1"/>
          </p:cNvSpPr>
          <p:nvPr>
            <p:ph idx="1" hasCustomPrompt="1"/>
          </p:nvPr>
        </p:nvSpPr>
        <p:spPr>
          <a:xfrm>
            <a:off x="1532736" y="1836613"/>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6" name="Content Placeholder 2">
            <a:extLst>
              <a:ext uri="{FF2B5EF4-FFF2-40B4-BE49-F238E27FC236}">
                <a16:creationId xmlns:a16="http://schemas.microsoft.com/office/drawing/2014/main" id="{457850DA-3FA3-48AE-92C7-E2FFA49146AF}"/>
              </a:ext>
            </a:extLst>
          </p:cNvPr>
          <p:cNvSpPr>
            <a:spLocks noGrp="1"/>
          </p:cNvSpPr>
          <p:nvPr>
            <p:ph idx="13" hasCustomPrompt="1"/>
          </p:nvPr>
        </p:nvSpPr>
        <p:spPr>
          <a:xfrm>
            <a:off x="1532736" y="5710376"/>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7" name="Content Placeholder 2">
            <a:extLst>
              <a:ext uri="{FF2B5EF4-FFF2-40B4-BE49-F238E27FC236}">
                <a16:creationId xmlns:a16="http://schemas.microsoft.com/office/drawing/2014/main" id="{66BF186F-E022-4AA8-B0F9-06B792DA0CAF}"/>
              </a:ext>
            </a:extLst>
          </p:cNvPr>
          <p:cNvSpPr>
            <a:spLocks noGrp="1"/>
          </p:cNvSpPr>
          <p:nvPr>
            <p:ph idx="14" hasCustomPrompt="1"/>
          </p:nvPr>
        </p:nvSpPr>
        <p:spPr>
          <a:xfrm>
            <a:off x="1532736" y="2486039"/>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8" name="Content Placeholder 2">
            <a:extLst>
              <a:ext uri="{FF2B5EF4-FFF2-40B4-BE49-F238E27FC236}">
                <a16:creationId xmlns:a16="http://schemas.microsoft.com/office/drawing/2014/main" id="{58ACAD76-67E5-425B-8624-CA5B9683D64D}"/>
              </a:ext>
            </a:extLst>
          </p:cNvPr>
          <p:cNvSpPr>
            <a:spLocks noGrp="1"/>
          </p:cNvSpPr>
          <p:nvPr>
            <p:ph idx="15" hasCustomPrompt="1"/>
          </p:nvPr>
        </p:nvSpPr>
        <p:spPr>
          <a:xfrm>
            <a:off x="1523371" y="3135465"/>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9" name="Content Placeholder 2">
            <a:extLst>
              <a:ext uri="{FF2B5EF4-FFF2-40B4-BE49-F238E27FC236}">
                <a16:creationId xmlns:a16="http://schemas.microsoft.com/office/drawing/2014/main" id="{BC37C85B-F925-467B-BA6B-EC5BF61E9B8B}"/>
              </a:ext>
            </a:extLst>
          </p:cNvPr>
          <p:cNvSpPr>
            <a:spLocks noGrp="1"/>
          </p:cNvSpPr>
          <p:nvPr>
            <p:ph idx="16" hasCustomPrompt="1"/>
          </p:nvPr>
        </p:nvSpPr>
        <p:spPr>
          <a:xfrm>
            <a:off x="1523371" y="378489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0" name="Content Placeholder 2">
            <a:extLst>
              <a:ext uri="{FF2B5EF4-FFF2-40B4-BE49-F238E27FC236}">
                <a16:creationId xmlns:a16="http://schemas.microsoft.com/office/drawing/2014/main" id="{8DCA9E18-937D-440F-ABC8-89307943CAD2}"/>
              </a:ext>
            </a:extLst>
          </p:cNvPr>
          <p:cNvSpPr>
            <a:spLocks noGrp="1"/>
          </p:cNvSpPr>
          <p:nvPr>
            <p:ph idx="17" hasCustomPrompt="1"/>
          </p:nvPr>
        </p:nvSpPr>
        <p:spPr>
          <a:xfrm>
            <a:off x="1532736" y="4434317"/>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1" name="Content Placeholder 2">
            <a:extLst>
              <a:ext uri="{FF2B5EF4-FFF2-40B4-BE49-F238E27FC236}">
                <a16:creationId xmlns:a16="http://schemas.microsoft.com/office/drawing/2014/main" id="{CA3A253F-30CC-4E84-8177-C633F51392ED}"/>
              </a:ext>
            </a:extLst>
          </p:cNvPr>
          <p:cNvSpPr>
            <a:spLocks noGrp="1"/>
          </p:cNvSpPr>
          <p:nvPr>
            <p:ph idx="18" hasCustomPrompt="1"/>
          </p:nvPr>
        </p:nvSpPr>
        <p:spPr>
          <a:xfrm>
            <a:off x="1532736" y="501942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pic>
        <p:nvPicPr>
          <p:cNvPr id="33" name="Picture 32" descr="A close up of a logo&#10;&#10;Description automatically generated">
            <a:extLst>
              <a:ext uri="{FF2B5EF4-FFF2-40B4-BE49-F238E27FC236}">
                <a16:creationId xmlns:a16="http://schemas.microsoft.com/office/drawing/2014/main" id="{30ECB444-1996-451F-9B5C-15E2A41016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43" name="Oval 42">
            <a:extLst>
              <a:ext uri="{FF2B5EF4-FFF2-40B4-BE49-F238E27FC236}">
                <a16:creationId xmlns:a16="http://schemas.microsoft.com/office/drawing/2014/main" id="{012A0F8E-2AE4-4CC7-B45E-38F6A1269B90}"/>
              </a:ext>
            </a:extLst>
          </p:cNvPr>
          <p:cNvSpPr/>
          <p:nvPr userDrawn="1"/>
        </p:nvSpPr>
        <p:spPr>
          <a:xfrm>
            <a:off x="858451" y="1840338"/>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4" name="Oval 43">
            <a:extLst>
              <a:ext uri="{FF2B5EF4-FFF2-40B4-BE49-F238E27FC236}">
                <a16:creationId xmlns:a16="http://schemas.microsoft.com/office/drawing/2014/main" id="{B1EB7126-E86C-42D3-A33B-77E6EC406AD1}"/>
              </a:ext>
            </a:extLst>
          </p:cNvPr>
          <p:cNvSpPr/>
          <p:nvPr userDrawn="1"/>
        </p:nvSpPr>
        <p:spPr>
          <a:xfrm>
            <a:off x="858451" y="2481937"/>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solidFill>
                <a:srgbClr val="EB6D4D"/>
              </a:solidFill>
            </a:endParaRPr>
          </a:p>
        </p:txBody>
      </p:sp>
      <p:sp>
        <p:nvSpPr>
          <p:cNvPr id="45" name="Oval 44">
            <a:extLst>
              <a:ext uri="{FF2B5EF4-FFF2-40B4-BE49-F238E27FC236}">
                <a16:creationId xmlns:a16="http://schemas.microsoft.com/office/drawing/2014/main" id="{33144882-B98F-48BA-B496-0DE1EDF9CE75}"/>
              </a:ext>
            </a:extLst>
          </p:cNvPr>
          <p:cNvSpPr/>
          <p:nvPr userDrawn="1"/>
        </p:nvSpPr>
        <p:spPr>
          <a:xfrm>
            <a:off x="858451" y="3138080"/>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6" name="Oval 45">
            <a:extLst>
              <a:ext uri="{FF2B5EF4-FFF2-40B4-BE49-F238E27FC236}">
                <a16:creationId xmlns:a16="http://schemas.microsoft.com/office/drawing/2014/main" id="{D0F08354-6865-4CA0-92BD-465B8EF09CE7}"/>
              </a:ext>
            </a:extLst>
          </p:cNvPr>
          <p:cNvSpPr/>
          <p:nvPr userDrawn="1"/>
        </p:nvSpPr>
        <p:spPr>
          <a:xfrm>
            <a:off x="858451" y="3782274"/>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7" name="Oval 46">
            <a:extLst>
              <a:ext uri="{FF2B5EF4-FFF2-40B4-BE49-F238E27FC236}">
                <a16:creationId xmlns:a16="http://schemas.microsoft.com/office/drawing/2014/main" id="{999071F9-FAA3-460C-9DF0-F003686398CC}"/>
              </a:ext>
            </a:extLst>
          </p:cNvPr>
          <p:cNvSpPr/>
          <p:nvPr userDrawn="1"/>
        </p:nvSpPr>
        <p:spPr>
          <a:xfrm>
            <a:off x="858451" y="4434316"/>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8" name="Oval 47">
            <a:extLst>
              <a:ext uri="{FF2B5EF4-FFF2-40B4-BE49-F238E27FC236}">
                <a16:creationId xmlns:a16="http://schemas.microsoft.com/office/drawing/2014/main" id="{E08A193E-672C-4D56-825E-CDAD1939E17E}"/>
              </a:ext>
            </a:extLst>
          </p:cNvPr>
          <p:cNvSpPr/>
          <p:nvPr userDrawn="1"/>
        </p:nvSpPr>
        <p:spPr>
          <a:xfrm>
            <a:off x="858452" y="5086668"/>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9" name="Oval 48">
            <a:extLst>
              <a:ext uri="{FF2B5EF4-FFF2-40B4-BE49-F238E27FC236}">
                <a16:creationId xmlns:a16="http://schemas.microsoft.com/office/drawing/2014/main" id="{26B13AF2-A7DC-409B-BEF6-30A106419FCE}"/>
              </a:ext>
            </a:extLst>
          </p:cNvPr>
          <p:cNvSpPr/>
          <p:nvPr userDrawn="1"/>
        </p:nvSpPr>
        <p:spPr>
          <a:xfrm>
            <a:off x="858453" y="5730552"/>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50" name="TextBox 49">
            <a:extLst>
              <a:ext uri="{FF2B5EF4-FFF2-40B4-BE49-F238E27FC236}">
                <a16:creationId xmlns:a16="http://schemas.microsoft.com/office/drawing/2014/main" id="{52DF4DA2-678A-42EA-9E24-8147BDD68ACB}"/>
              </a:ext>
            </a:extLst>
          </p:cNvPr>
          <p:cNvSpPr txBox="1"/>
          <p:nvPr userDrawn="1"/>
        </p:nvSpPr>
        <p:spPr>
          <a:xfrm>
            <a:off x="911007" y="3231319"/>
            <a:ext cx="346130" cy="217400"/>
          </a:xfrm>
          <a:prstGeom prst="rect">
            <a:avLst/>
          </a:prstGeom>
        </p:spPr>
        <p:txBody>
          <a:bodyPr vert="horz" wrap="square" lIns="91440" tIns="45720" rIns="91440" bIns="45720" rtlCol="0" anchor="ctr">
            <a:noAutofit/>
          </a:bodyPr>
          <a:lstStyle/>
          <a:p>
            <a:r>
              <a:rPr lang="fr-BE" sz="2000">
                <a:solidFill>
                  <a:schemeClr val="bg1"/>
                </a:solidFill>
              </a:rPr>
              <a:t>3</a:t>
            </a:r>
            <a:endParaRPr lang="en-GB" sz="2000">
              <a:solidFill>
                <a:schemeClr val="bg1"/>
              </a:solidFill>
            </a:endParaRPr>
          </a:p>
        </p:txBody>
      </p:sp>
      <p:sp>
        <p:nvSpPr>
          <p:cNvPr id="51" name="TextBox 50">
            <a:extLst>
              <a:ext uri="{FF2B5EF4-FFF2-40B4-BE49-F238E27FC236}">
                <a16:creationId xmlns:a16="http://schemas.microsoft.com/office/drawing/2014/main" id="{37C6A7B7-870C-480F-9FB4-A8A0200948B8}"/>
              </a:ext>
            </a:extLst>
          </p:cNvPr>
          <p:cNvSpPr txBox="1"/>
          <p:nvPr userDrawn="1"/>
        </p:nvSpPr>
        <p:spPr>
          <a:xfrm>
            <a:off x="911007" y="2572078"/>
            <a:ext cx="346130"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52" name="TextBox 51">
            <a:extLst>
              <a:ext uri="{FF2B5EF4-FFF2-40B4-BE49-F238E27FC236}">
                <a16:creationId xmlns:a16="http://schemas.microsoft.com/office/drawing/2014/main" id="{D79F5532-C22C-492F-BD4D-88B390DCEB3D}"/>
              </a:ext>
            </a:extLst>
          </p:cNvPr>
          <p:cNvSpPr txBox="1"/>
          <p:nvPr userDrawn="1"/>
        </p:nvSpPr>
        <p:spPr>
          <a:xfrm>
            <a:off x="911007" y="1929336"/>
            <a:ext cx="346130" cy="217400"/>
          </a:xfrm>
          <a:prstGeom prst="rect">
            <a:avLst/>
          </a:prstGeom>
        </p:spPr>
        <p:txBody>
          <a:bodyPr vert="horz" wrap="square" lIns="91440" tIns="45720" rIns="91440" bIns="45720" rtlCol="0" anchor="ctr">
            <a:noAutofit/>
          </a:bodyPr>
          <a:lstStyle/>
          <a:p>
            <a:r>
              <a:rPr lang="fr-BE" sz="2000">
                <a:solidFill>
                  <a:schemeClr val="bg1"/>
                </a:solidFill>
              </a:rPr>
              <a:t>1</a:t>
            </a:r>
            <a:endParaRPr lang="en-GB" sz="2000">
              <a:solidFill>
                <a:schemeClr val="bg1"/>
              </a:solidFill>
            </a:endParaRPr>
          </a:p>
        </p:txBody>
      </p:sp>
      <p:sp>
        <p:nvSpPr>
          <p:cNvPr id="53" name="TextBox 52">
            <a:extLst>
              <a:ext uri="{FF2B5EF4-FFF2-40B4-BE49-F238E27FC236}">
                <a16:creationId xmlns:a16="http://schemas.microsoft.com/office/drawing/2014/main" id="{A4F718D2-826B-40CE-9691-6FED2C48BFE8}"/>
              </a:ext>
            </a:extLst>
          </p:cNvPr>
          <p:cNvSpPr txBox="1"/>
          <p:nvPr userDrawn="1"/>
        </p:nvSpPr>
        <p:spPr>
          <a:xfrm>
            <a:off x="898343" y="3864722"/>
            <a:ext cx="346130" cy="217400"/>
          </a:xfrm>
          <a:prstGeom prst="rect">
            <a:avLst/>
          </a:prstGeom>
        </p:spPr>
        <p:txBody>
          <a:bodyPr vert="horz" wrap="square" lIns="91440" tIns="45720" rIns="91440" bIns="45720" rtlCol="0" anchor="ctr">
            <a:noAutofit/>
          </a:bodyPr>
          <a:lstStyle/>
          <a:p>
            <a:r>
              <a:rPr lang="fr-BE" sz="2000">
                <a:solidFill>
                  <a:schemeClr val="bg1"/>
                </a:solidFill>
              </a:rPr>
              <a:t>4</a:t>
            </a:r>
            <a:endParaRPr lang="en-GB" sz="2000">
              <a:solidFill>
                <a:schemeClr val="bg1"/>
              </a:solidFill>
            </a:endParaRPr>
          </a:p>
        </p:txBody>
      </p:sp>
      <p:sp>
        <p:nvSpPr>
          <p:cNvPr id="54" name="TextBox 53">
            <a:extLst>
              <a:ext uri="{FF2B5EF4-FFF2-40B4-BE49-F238E27FC236}">
                <a16:creationId xmlns:a16="http://schemas.microsoft.com/office/drawing/2014/main" id="{E33F21EB-769B-47DB-B68D-AE28114D91C0}"/>
              </a:ext>
            </a:extLst>
          </p:cNvPr>
          <p:cNvSpPr txBox="1"/>
          <p:nvPr userDrawn="1"/>
        </p:nvSpPr>
        <p:spPr>
          <a:xfrm>
            <a:off x="911007" y="4523869"/>
            <a:ext cx="346130" cy="217400"/>
          </a:xfrm>
          <a:prstGeom prst="rect">
            <a:avLst/>
          </a:prstGeom>
        </p:spPr>
        <p:txBody>
          <a:bodyPr vert="horz" wrap="square" lIns="91440" tIns="45720" rIns="91440" bIns="45720" rtlCol="0" anchor="ctr">
            <a:noAutofit/>
          </a:bodyPr>
          <a:lstStyle/>
          <a:p>
            <a:r>
              <a:rPr lang="fr-BE" sz="2000">
                <a:solidFill>
                  <a:schemeClr val="bg1"/>
                </a:solidFill>
              </a:rPr>
              <a:t>5</a:t>
            </a:r>
            <a:endParaRPr lang="en-GB" sz="2000">
              <a:solidFill>
                <a:schemeClr val="bg1"/>
              </a:solidFill>
            </a:endParaRPr>
          </a:p>
        </p:txBody>
      </p:sp>
      <p:sp>
        <p:nvSpPr>
          <p:cNvPr id="55" name="TextBox 54">
            <a:extLst>
              <a:ext uri="{FF2B5EF4-FFF2-40B4-BE49-F238E27FC236}">
                <a16:creationId xmlns:a16="http://schemas.microsoft.com/office/drawing/2014/main" id="{C1552CD4-D848-49D8-AF11-9D6A798F7401}"/>
              </a:ext>
            </a:extLst>
          </p:cNvPr>
          <p:cNvSpPr txBox="1"/>
          <p:nvPr userDrawn="1"/>
        </p:nvSpPr>
        <p:spPr>
          <a:xfrm>
            <a:off x="898343" y="5176764"/>
            <a:ext cx="346130"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56" name="TextBox 55">
            <a:extLst>
              <a:ext uri="{FF2B5EF4-FFF2-40B4-BE49-F238E27FC236}">
                <a16:creationId xmlns:a16="http://schemas.microsoft.com/office/drawing/2014/main" id="{35FFE990-0982-4C03-968C-175069B136BE}"/>
              </a:ext>
            </a:extLst>
          </p:cNvPr>
          <p:cNvSpPr txBox="1"/>
          <p:nvPr userDrawn="1"/>
        </p:nvSpPr>
        <p:spPr>
          <a:xfrm>
            <a:off x="915445" y="5822721"/>
            <a:ext cx="346130"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Tree>
    <p:extLst>
      <p:ext uri="{BB962C8B-B14F-4D97-AF65-F5344CB8AC3E}">
        <p14:creationId xmlns:p14="http://schemas.microsoft.com/office/powerpoint/2010/main" val="253257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ed points - Pi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7855221-49AD-409D-A3E0-BA29C76E38DC}"/>
              </a:ext>
            </a:extLst>
          </p:cNvPr>
          <p:cNvSpPr>
            <a:spLocks noGrp="1"/>
          </p:cNvSpPr>
          <p:nvPr>
            <p:ph type="dt" sz="half" idx="10"/>
          </p:nvPr>
        </p:nvSpPr>
        <p:spPr>
          <a:xfrm>
            <a:off x="838200" y="6356351"/>
            <a:ext cx="2743200" cy="365125"/>
          </a:xfrm>
        </p:spPr>
        <p:txBody>
          <a:bodyPr/>
          <a:lstStyle/>
          <a:p>
            <a:endParaRPr lang="fr-BE"/>
          </a:p>
        </p:txBody>
      </p:sp>
      <p:sp>
        <p:nvSpPr>
          <p:cNvPr id="7" name="Footer Placeholder 4">
            <a:extLst>
              <a:ext uri="{FF2B5EF4-FFF2-40B4-BE49-F238E27FC236}">
                <a16:creationId xmlns:a16="http://schemas.microsoft.com/office/drawing/2014/main" id="{A6C10491-40E1-456F-9E4C-65A06A6DB639}"/>
              </a:ext>
            </a:extLst>
          </p:cNvPr>
          <p:cNvSpPr>
            <a:spLocks noGrp="1"/>
          </p:cNvSpPr>
          <p:nvPr>
            <p:ph type="ftr" sz="quarter" idx="11"/>
          </p:nvPr>
        </p:nvSpPr>
        <p:spPr>
          <a:xfrm>
            <a:off x="4038600"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B958AA59-27DB-48A2-B1BD-B45C2FB2A6D7}"/>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9" name="Title 1">
            <a:extLst>
              <a:ext uri="{FF2B5EF4-FFF2-40B4-BE49-F238E27FC236}">
                <a16:creationId xmlns:a16="http://schemas.microsoft.com/office/drawing/2014/main" id="{492AB1B5-E09D-46CE-B54C-2C4520A57349}"/>
              </a:ext>
            </a:extLst>
          </p:cNvPr>
          <p:cNvSpPr>
            <a:spLocks noGrp="1"/>
          </p:cNvSpPr>
          <p:nvPr>
            <p:ph type="title" hasCustomPrompt="1"/>
          </p:nvPr>
        </p:nvSpPr>
        <p:spPr>
          <a:xfrm>
            <a:off x="838201" y="313592"/>
            <a:ext cx="8834792"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0" name="Text Placeholder 8">
            <a:extLst>
              <a:ext uri="{FF2B5EF4-FFF2-40B4-BE49-F238E27FC236}">
                <a16:creationId xmlns:a16="http://schemas.microsoft.com/office/drawing/2014/main" id="{789DF3F4-AAD9-4745-9FD3-37C7FEA7DCC2}"/>
              </a:ext>
            </a:extLst>
          </p:cNvPr>
          <p:cNvSpPr>
            <a:spLocks noGrp="1"/>
          </p:cNvSpPr>
          <p:nvPr>
            <p:ph type="body" sz="quarter" idx="19" hasCustomPrompt="1"/>
          </p:nvPr>
        </p:nvSpPr>
        <p:spPr>
          <a:xfrm>
            <a:off x="832145" y="1114467"/>
            <a:ext cx="10154943" cy="540000"/>
          </a:xfrm>
        </p:spPr>
        <p:txBody>
          <a:bodyPr>
            <a:normAutofit/>
          </a:bodyPr>
          <a:lstStyle>
            <a:lvl1pPr marL="0" indent="0">
              <a:buNone/>
              <a:defRPr sz="2600">
                <a:solidFill>
                  <a:srgbClr val="C790AA"/>
                </a:solidFill>
              </a:defRPr>
            </a:lvl1pPr>
          </a:lstStyle>
          <a:p>
            <a:pPr lvl="0"/>
            <a:r>
              <a:rPr lang="en-US"/>
              <a:t>Subtitle, 2 lines max, Calibri, font size 26 </a:t>
            </a:r>
            <a:r>
              <a:rPr lang="en-US" err="1"/>
              <a:t>pt</a:t>
            </a:r>
            <a:endParaRPr lang="en-US"/>
          </a:p>
        </p:txBody>
      </p:sp>
      <p:sp>
        <p:nvSpPr>
          <p:cNvPr id="23" name="TextBox 22">
            <a:extLst>
              <a:ext uri="{FF2B5EF4-FFF2-40B4-BE49-F238E27FC236}">
                <a16:creationId xmlns:a16="http://schemas.microsoft.com/office/drawing/2014/main" id="{16863A4D-B0A8-4AB3-B4D5-434DCE9A82FA}"/>
              </a:ext>
            </a:extLst>
          </p:cNvPr>
          <p:cNvSpPr txBox="1"/>
          <p:nvPr userDrawn="1"/>
        </p:nvSpPr>
        <p:spPr>
          <a:xfrm>
            <a:off x="885889" y="5176764"/>
            <a:ext cx="461507"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25" name="Content Placeholder 2">
            <a:extLst>
              <a:ext uri="{FF2B5EF4-FFF2-40B4-BE49-F238E27FC236}">
                <a16:creationId xmlns:a16="http://schemas.microsoft.com/office/drawing/2014/main" id="{5D7507F2-68A6-43C8-AC3D-F67465805312}"/>
              </a:ext>
            </a:extLst>
          </p:cNvPr>
          <p:cNvSpPr>
            <a:spLocks noGrp="1"/>
          </p:cNvSpPr>
          <p:nvPr>
            <p:ph idx="1" hasCustomPrompt="1"/>
          </p:nvPr>
        </p:nvSpPr>
        <p:spPr>
          <a:xfrm>
            <a:off x="1532736" y="1836613"/>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6" name="Content Placeholder 2">
            <a:extLst>
              <a:ext uri="{FF2B5EF4-FFF2-40B4-BE49-F238E27FC236}">
                <a16:creationId xmlns:a16="http://schemas.microsoft.com/office/drawing/2014/main" id="{457850DA-3FA3-48AE-92C7-E2FFA49146AF}"/>
              </a:ext>
            </a:extLst>
          </p:cNvPr>
          <p:cNvSpPr>
            <a:spLocks noGrp="1"/>
          </p:cNvSpPr>
          <p:nvPr>
            <p:ph idx="13" hasCustomPrompt="1"/>
          </p:nvPr>
        </p:nvSpPr>
        <p:spPr>
          <a:xfrm>
            <a:off x="1532736" y="5710376"/>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7" name="Content Placeholder 2">
            <a:extLst>
              <a:ext uri="{FF2B5EF4-FFF2-40B4-BE49-F238E27FC236}">
                <a16:creationId xmlns:a16="http://schemas.microsoft.com/office/drawing/2014/main" id="{66BF186F-E022-4AA8-B0F9-06B792DA0CAF}"/>
              </a:ext>
            </a:extLst>
          </p:cNvPr>
          <p:cNvSpPr>
            <a:spLocks noGrp="1"/>
          </p:cNvSpPr>
          <p:nvPr>
            <p:ph idx="14" hasCustomPrompt="1"/>
          </p:nvPr>
        </p:nvSpPr>
        <p:spPr>
          <a:xfrm>
            <a:off x="1532736" y="2486039"/>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8" name="Content Placeholder 2">
            <a:extLst>
              <a:ext uri="{FF2B5EF4-FFF2-40B4-BE49-F238E27FC236}">
                <a16:creationId xmlns:a16="http://schemas.microsoft.com/office/drawing/2014/main" id="{58ACAD76-67E5-425B-8624-CA5B9683D64D}"/>
              </a:ext>
            </a:extLst>
          </p:cNvPr>
          <p:cNvSpPr>
            <a:spLocks noGrp="1"/>
          </p:cNvSpPr>
          <p:nvPr>
            <p:ph idx="15" hasCustomPrompt="1"/>
          </p:nvPr>
        </p:nvSpPr>
        <p:spPr>
          <a:xfrm>
            <a:off x="1523371" y="3135465"/>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9" name="Content Placeholder 2">
            <a:extLst>
              <a:ext uri="{FF2B5EF4-FFF2-40B4-BE49-F238E27FC236}">
                <a16:creationId xmlns:a16="http://schemas.microsoft.com/office/drawing/2014/main" id="{BC37C85B-F925-467B-BA6B-EC5BF61E9B8B}"/>
              </a:ext>
            </a:extLst>
          </p:cNvPr>
          <p:cNvSpPr>
            <a:spLocks noGrp="1"/>
          </p:cNvSpPr>
          <p:nvPr>
            <p:ph idx="16" hasCustomPrompt="1"/>
          </p:nvPr>
        </p:nvSpPr>
        <p:spPr>
          <a:xfrm>
            <a:off x="1523371" y="378489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0" name="Content Placeholder 2">
            <a:extLst>
              <a:ext uri="{FF2B5EF4-FFF2-40B4-BE49-F238E27FC236}">
                <a16:creationId xmlns:a16="http://schemas.microsoft.com/office/drawing/2014/main" id="{8DCA9E18-937D-440F-ABC8-89307943CAD2}"/>
              </a:ext>
            </a:extLst>
          </p:cNvPr>
          <p:cNvSpPr>
            <a:spLocks noGrp="1"/>
          </p:cNvSpPr>
          <p:nvPr>
            <p:ph idx="17" hasCustomPrompt="1"/>
          </p:nvPr>
        </p:nvSpPr>
        <p:spPr>
          <a:xfrm>
            <a:off x="1532736" y="4434317"/>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1" name="Content Placeholder 2">
            <a:extLst>
              <a:ext uri="{FF2B5EF4-FFF2-40B4-BE49-F238E27FC236}">
                <a16:creationId xmlns:a16="http://schemas.microsoft.com/office/drawing/2014/main" id="{CA3A253F-30CC-4E84-8177-C633F51392ED}"/>
              </a:ext>
            </a:extLst>
          </p:cNvPr>
          <p:cNvSpPr>
            <a:spLocks noGrp="1"/>
          </p:cNvSpPr>
          <p:nvPr>
            <p:ph idx="18" hasCustomPrompt="1"/>
          </p:nvPr>
        </p:nvSpPr>
        <p:spPr>
          <a:xfrm>
            <a:off x="1532736" y="5060950"/>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pic>
        <p:nvPicPr>
          <p:cNvPr id="32" name="Picture 31" descr="A close up of a logo&#10;&#10;Description automatically generated">
            <a:extLst>
              <a:ext uri="{FF2B5EF4-FFF2-40B4-BE49-F238E27FC236}">
                <a16:creationId xmlns:a16="http://schemas.microsoft.com/office/drawing/2014/main" id="{D6B3AE2F-5AB0-42EA-9768-D0BF1A7C227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33" name="TextBox 32">
            <a:extLst>
              <a:ext uri="{FF2B5EF4-FFF2-40B4-BE49-F238E27FC236}">
                <a16:creationId xmlns:a16="http://schemas.microsoft.com/office/drawing/2014/main" id="{516B3056-25D2-47DD-98A0-6C190FBA6F0D}"/>
              </a:ext>
            </a:extLst>
          </p:cNvPr>
          <p:cNvSpPr txBox="1"/>
          <p:nvPr userDrawn="1"/>
        </p:nvSpPr>
        <p:spPr>
          <a:xfrm>
            <a:off x="902775" y="2572078"/>
            <a:ext cx="461507"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35" name="TextBox 34">
            <a:extLst>
              <a:ext uri="{FF2B5EF4-FFF2-40B4-BE49-F238E27FC236}">
                <a16:creationId xmlns:a16="http://schemas.microsoft.com/office/drawing/2014/main" id="{D96F47E0-9951-4F86-A60D-684402024A53}"/>
              </a:ext>
            </a:extLst>
          </p:cNvPr>
          <p:cNvSpPr txBox="1"/>
          <p:nvPr userDrawn="1"/>
        </p:nvSpPr>
        <p:spPr>
          <a:xfrm>
            <a:off x="908692" y="5822721"/>
            <a:ext cx="461507"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
        <p:nvSpPr>
          <p:cNvPr id="36" name="Oval 35">
            <a:extLst>
              <a:ext uri="{FF2B5EF4-FFF2-40B4-BE49-F238E27FC236}">
                <a16:creationId xmlns:a16="http://schemas.microsoft.com/office/drawing/2014/main" id="{7E4403A9-0D71-4C2D-8AF5-176090247D70}"/>
              </a:ext>
            </a:extLst>
          </p:cNvPr>
          <p:cNvSpPr/>
          <p:nvPr userDrawn="1"/>
        </p:nvSpPr>
        <p:spPr>
          <a:xfrm>
            <a:off x="858451" y="1840338"/>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37" name="Oval 36">
            <a:extLst>
              <a:ext uri="{FF2B5EF4-FFF2-40B4-BE49-F238E27FC236}">
                <a16:creationId xmlns:a16="http://schemas.microsoft.com/office/drawing/2014/main" id="{430733D4-666D-48BF-A702-3B441DA3D393}"/>
              </a:ext>
            </a:extLst>
          </p:cNvPr>
          <p:cNvSpPr/>
          <p:nvPr userDrawn="1"/>
        </p:nvSpPr>
        <p:spPr>
          <a:xfrm>
            <a:off x="858451" y="2481937"/>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solidFill>
                <a:srgbClr val="EB6D4D"/>
              </a:solidFill>
            </a:endParaRPr>
          </a:p>
        </p:txBody>
      </p:sp>
      <p:sp>
        <p:nvSpPr>
          <p:cNvPr id="38" name="Oval 37">
            <a:extLst>
              <a:ext uri="{FF2B5EF4-FFF2-40B4-BE49-F238E27FC236}">
                <a16:creationId xmlns:a16="http://schemas.microsoft.com/office/drawing/2014/main" id="{79318CCA-20FA-43DC-BB01-FE342CC67B83}"/>
              </a:ext>
            </a:extLst>
          </p:cNvPr>
          <p:cNvSpPr/>
          <p:nvPr userDrawn="1"/>
        </p:nvSpPr>
        <p:spPr>
          <a:xfrm>
            <a:off x="858451" y="3138080"/>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39" name="Oval 38">
            <a:extLst>
              <a:ext uri="{FF2B5EF4-FFF2-40B4-BE49-F238E27FC236}">
                <a16:creationId xmlns:a16="http://schemas.microsoft.com/office/drawing/2014/main" id="{EC37C4FA-263E-4D0C-A1FE-BCF1373DE1C0}"/>
              </a:ext>
            </a:extLst>
          </p:cNvPr>
          <p:cNvSpPr/>
          <p:nvPr userDrawn="1"/>
        </p:nvSpPr>
        <p:spPr>
          <a:xfrm>
            <a:off x="858451" y="3782274"/>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0" name="Oval 39">
            <a:extLst>
              <a:ext uri="{FF2B5EF4-FFF2-40B4-BE49-F238E27FC236}">
                <a16:creationId xmlns:a16="http://schemas.microsoft.com/office/drawing/2014/main" id="{18038DD2-6ED9-46C5-8CBC-A200581DA9AA}"/>
              </a:ext>
            </a:extLst>
          </p:cNvPr>
          <p:cNvSpPr/>
          <p:nvPr userDrawn="1"/>
        </p:nvSpPr>
        <p:spPr>
          <a:xfrm>
            <a:off x="858451" y="4434316"/>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1" name="Oval 40">
            <a:extLst>
              <a:ext uri="{FF2B5EF4-FFF2-40B4-BE49-F238E27FC236}">
                <a16:creationId xmlns:a16="http://schemas.microsoft.com/office/drawing/2014/main" id="{831514E2-43D8-4A30-BC50-5E5982CCD7D0}"/>
              </a:ext>
            </a:extLst>
          </p:cNvPr>
          <p:cNvSpPr/>
          <p:nvPr userDrawn="1"/>
        </p:nvSpPr>
        <p:spPr>
          <a:xfrm>
            <a:off x="858452" y="5086668"/>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2" name="Oval 41">
            <a:extLst>
              <a:ext uri="{FF2B5EF4-FFF2-40B4-BE49-F238E27FC236}">
                <a16:creationId xmlns:a16="http://schemas.microsoft.com/office/drawing/2014/main" id="{8E8B0C42-4F35-46E1-9C31-E1C3125BD1AF}"/>
              </a:ext>
            </a:extLst>
          </p:cNvPr>
          <p:cNvSpPr/>
          <p:nvPr userDrawn="1"/>
        </p:nvSpPr>
        <p:spPr>
          <a:xfrm>
            <a:off x="858453" y="5730552"/>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3" name="TextBox 42">
            <a:extLst>
              <a:ext uri="{FF2B5EF4-FFF2-40B4-BE49-F238E27FC236}">
                <a16:creationId xmlns:a16="http://schemas.microsoft.com/office/drawing/2014/main" id="{C03C1476-7627-4117-BBD9-AA6DC828DC44}"/>
              </a:ext>
            </a:extLst>
          </p:cNvPr>
          <p:cNvSpPr txBox="1"/>
          <p:nvPr userDrawn="1"/>
        </p:nvSpPr>
        <p:spPr>
          <a:xfrm>
            <a:off x="911007" y="3231319"/>
            <a:ext cx="346130" cy="217400"/>
          </a:xfrm>
          <a:prstGeom prst="rect">
            <a:avLst/>
          </a:prstGeom>
        </p:spPr>
        <p:txBody>
          <a:bodyPr vert="horz" wrap="square" lIns="91440" tIns="45720" rIns="91440" bIns="45720" rtlCol="0" anchor="ctr">
            <a:noAutofit/>
          </a:bodyPr>
          <a:lstStyle/>
          <a:p>
            <a:r>
              <a:rPr lang="fr-BE" sz="2000">
                <a:solidFill>
                  <a:schemeClr val="bg1"/>
                </a:solidFill>
              </a:rPr>
              <a:t>3</a:t>
            </a:r>
            <a:endParaRPr lang="en-GB" sz="2000">
              <a:solidFill>
                <a:schemeClr val="bg1"/>
              </a:solidFill>
            </a:endParaRPr>
          </a:p>
        </p:txBody>
      </p:sp>
      <p:sp>
        <p:nvSpPr>
          <p:cNvPr id="44" name="TextBox 43">
            <a:extLst>
              <a:ext uri="{FF2B5EF4-FFF2-40B4-BE49-F238E27FC236}">
                <a16:creationId xmlns:a16="http://schemas.microsoft.com/office/drawing/2014/main" id="{B6864E2E-1C12-4D09-8A20-E3F243931A38}"/>
              </a:ext>
            </a:extLst>
          </p:cNvPr>
          <p:cNvSpPr txBox="1"/>
          <p:nvPr userDrawn="1"/>
        </p:nvSpPr>
        <p:spPr>
          <a:xfrm>
            <a:off x="911007" y="2572078"/>
            <a:ext cx="346130"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45" name="TextBox 44">
            <a:extLst>
              <a:ext uri="{FF2B5EF4-FFF2-40B4-BE49-F238E27FC236}">
                <a16:creationId xmlns:a16="http://schemas.microsoft.com/office/drawing/2014/main" id="{D6DCBFF1-8BA9-46E8-A04C-CDB3CEC6C560}"/>
              </a:ext>
            </a:extLst>
          </p:cNvPr>
          <p:cNvSpPr txBox="1"/>
          <p:nvPr userDrawn="1"/>
        </p:nvSpPr>
        <p:spPr>
          <a:xfrm>
            <a:off x="911007" y="1929336"/>
            <a:ext cx="346130" cy="217400"/>
          </a:xfrm>
          <a:prstGeom prst="rect">
            <a:avLst/>
          </a:prstGeom>
        </p:spPr>
        <p:txBody>
          <a:bodyPr vert="horz" wrap="square" lIns="91440" tIns="45720" rIns="91440" bIns="45720" rtlCol="0" anchor="ctr">
            <a:noAutofit/>
          </a:bodyPr>
          <a:lstStyle/>
          <a:p>
            <a:r>
              <a:rPr lang="fr-BE" sz="2000">
                <a:solidFill>
                  <a:schemeClr val="bg1"/>
                </a:solidFill>
              </a:rPr>
              <a:t>1</a:t>
            </a:r>
            <a:endParaRPr lang="en-GB" sz="2000">
              <a:solidFill>
                <a:schemeClr val="bg1"/>
              </a:solidFill>
            </a:endParaRPr>
          </a:p>
        </p:txBody>
      </p:sp>
      <p:sp>
        <p:nvSpPr>
          <p:cNvPr id="46" name="TextBox 45">
            <a:extLst>
              <a:ext uri="{FF2B5EF4-FFF2-40B4-BE49-F238E27FC236}">
                <a16:creationId xmlns:a16="http://schemas.microsoft.com/office/drawing/2014/main" id="{0BAF8C83-2F72-4D15-9448-436A417C41CC}"/>
              </a:ext>
            </a:extLst>
          </p:cNvPr>
          <p:cNvSpPr txBox="1"/>
          <p:nvPr userDrawn="1"/>
        </p:nvSpPr>
        <p:spPr>
          <a:xfrm>
            <a:off x="898343" y="3864722"/>
            <a:ext cx="346130" cy="217400"/>
          </a:xfrm>
          <a:prstGeom prst="rect">
            <a:avLst/>
          </a:prstGeom>
        </p:spPr>
        <p:txBody>
          <a:bodyPr vert="horz" wrap="square" lIns="91440" tIns="45720" rIns="91440" bIns="45720" rtlCol="0" anchor="ctr">
            <a:noAutofit/>
          </a:bodyPr>
          <a:lstStyle/>
          <a:p>
            <a:r>
              <a:rPr lang="fr-BE" sz="2000">
                <a:solidFill>
                  <a:schemeClr val="bg1"/>
                </a:solidFill>
              </a:rPr>
              <a:t>4</a:t>
            </a:r>
            <a:endParaRPr lang="en-GB" sz="2000">
              <a:solidFill>
                <a:schemeClr val="bg1"/>
              </a:solidFill>
            </a:endParaRPr>
          </a:p>
        </p:txBody>
      </p:sp>
      <p:sp>
        <p:nvSpPr>
          <p:cNvPr id="47" name="TextBox 46">
            <a:extLst>
              <a:ext uri="{FF2B5EF4-FFF2-40B4-BE49-F238E27FC236}">
                <a16:creationId xmlns:a16="http://schemas.microsoft.com/office/drawing/2014/main" id="{E180F5FA-EECD-4669-BAF8-60B030CE2C41}"/>
              </a:ext>
            </a:extLst>
          </p:cNvPr>
          <p:cNvSpPr txBox="1"/>
          <p:nvPr userDrawn="1"/>
        </p:nvSpPr>
        <p:spPr>
          <a:xfrm>
            <a:off x="911007" y="4523869"/>
            <a:ext cx="346130" cy="217400"/>
          </a:xfrm>
          <a:prstGeom prst="rect">
            <a:avLst/>
          </a:prstGeom>
        </p:spPr>
        <p:txBody>
          <a:bodyPr vert="horz" wrap="square" lIns="91440" tIns="45720" rIns="91440" bIns="45720" rtlCol="0" anchor="ctr">
            <a:noAutofit/>
          </a:bodyPr>
          <a:lstStyle/>
          <a:p>
            <a:r>
              <a:rPr lang="fr-BE" sz="2000">
                <a:solidFill>
                  <a:schemeClr val="bg1"/>
                </a:solidFill>
              </a:rPr>
              <a:t>5</a:t>
            </a:r>
            <a:endParaRPr lang="en-GB" sz="2000">
              <a:solidFill>
                <a:schemeClr val="bg1"/>
              </a:solidFill>
            </a:endParaRPr>
          </a:p>
        </p:txBody>
      </p:sp>
      <p:sp>
        <p:nvSpPr>
          <p:cNvPr id="48" name="TextBox 47">
            <a:extLst>
              <a:ext uri="{FF2B5EF4-FFF2-40B4-BE49-F238E27FC236}">
                <a16:creationId xmlns:a16="http://schemas.microsoft.com/office/drawing/2014/main" id="{7E087803-46BD-4EEB-A5A2-71A93BBCC7E6}"/>
              </a:ext>
            </a:extLst>
          </p:cNvPr>
          <p:cNvSpPr txBox="1"/>
          <p:nvPr userDrawn="1"/>
        </p:nvSpPr>
        <p:spPr>
          <a:xfrm>
            <a:off x="898343" y="5176764"/>
            <a:ext cx="346130"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49" name="TextBox 48">
            <a:extLst>
              <a:ext uri="{FF2B5EF4-FFF2-40B4-BE49-F238E27FC236}">
                <a16:creationId xmlns:a16="http://schemas.microsoft.com/office/drawing/2014/main" id="{405AEE78-EA32-49C1-BF05-435F3A76C1E6}"/>
              </a:ext>
            </a:extLst>
          </p:cNvPr>
          <p:cNvSpPr txBox="1"/>
          <p:nvPr userDrawn="1"/>
        </p:nvSpPr>
        <p:spPr>
          <a:xfrm>
            <a:off x="915445" y="5822721"/>
            <a:ext cx="346130"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Tree>
    <p:extLst>
      <p:ext uri="{BB962C8B-B14F-4D97-AF65-F5344CB8AC3E}">
        <p14:creationId xmlns:p14="http://schemas.microsoft.com/office/powerpoint/2010/main" val="423741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points - alternative - Orange">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74F34FB5-7EB8-43A5-AE5B-42C51B64CE4C}"/>
              </a:ext>
            </a:extLst>
          </p:cNvPr>
          <p:cNvSpPr>
            <a:spLocks noGrp="1"/>
          </p:cNvSpPr>
          <p:nvPr>
            <p:ph idx="1" hasCustomPrompt="1"/>
          </p:nvPr>
        </p:nvSpPr>
        <p:spPr>
          <a:xfrm>
            <a:off x="864771" y="1758839"/>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67" name="Date Placeholder 3">
            <a:extLst>
              <a:ext uri="{FF2B5EF4-FFF2-40B4-BE49-F238E27FC236}">
                <a16:creationId xmlns:a16="http://schemas.microsoft.com/office/drawing/2014/main" id="{C47365EE-B344-4E90-BC00-6D3A666C021F}"/>
              </a:ext>
            </a:extLst>
          </p:cNvPr>
          <p:cNvSpPr>
            <a:spLocks noGrp="1"/>
          </p:cNvSpPr>
          <p:nvPr>
            <p:ph type="dt" sz="half" idx="10"/>
          </p:nvPr>
        </p:nvSpPr>
        <p:spPr>
          <a:xfrm>
            <a:off x="838200" y="6356351"/>
            <a:ext cx="2743200" cy="365125"/>
          </a:xfrm>
        </p:spPr>
        <p:txBody>
          <a:bodyPr/>
          <a:lstStyle/>
          <a:p>
            <a:endParaRPr lang="fr-BE"/>
          </a:p>
        </p:txBody>
      </p:sp>
      <p:sp>
        <p:nvSpPr>
          <p:cNvPr id="68" name="Footer Placeholder 4">
            <a:extLst>
              <a:ext uri="{FF2B5EF4-FFF2-40B4-BE49-F238E27FC236}">
                <a16:creationId xmlns:a16="http://schemas.microsoft.com/office/drawing/2014/main" id="{35BB47C4-B013-403F-8122-F43CD163DB5C}"/>
              </a:ext>
            </a:extLst>
          </p:cNvPr>
          <p:cNvSpPr>
            <a:spLocks noGrp="1"/>
          </p:cNvSpPr>
          <p:nvPr>
            <p:ph type="ftr" sz="quarter" idx="11"/>
          </p:nvPr>
        </p:nvSpPr>
        <p:spPr>
          <a:xfrm>
            <a:off x="4038600" y="6356351"/>
            <a:ext cx="4114800" cy="365125"/>
          </a:xfrm>
        </p:spPr>
        <p:txBody>
          <a:bodyPr/>
          <a:lstStyle/>
          <a:p>
            <a:r>
              <a:rPr lang="fr-BE"/>
              <a:t>Pres EPC139-25</a:t>
            </a:r>
          </a:p>
        </p:txBody>
      </p:sp>
      <p:sp>
        <p:nvSpPr>
          <p:cNvPr id="69" name="Slide Number Placeholder 5">
            <a:extLst>
              <a:ext uri="{FF2B5EF4-FFF2-40B4-BE49-F238E27FC236}">
                <a16:creationId xmlns:a16="http://schemas.microsoft.com/office/drawing/2014/main" id="{BFA2AA28-9E12-4ACA-96D4-E55644D8FFCB}"/>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grpSp>
        <p:nvGrpSpPr>
          <p:cNvPr id="70" name="Group 69">
            <a:extLst>
              <a:ext uri="{FF2B5EF4-FFF2-40B4-BE49-F238E27FC236}">
                <a16:creationId xmlns:a16="http://schemas.microsoft.com/office/drawing/2014/main" id="{1896CEEF-88F0-44F1-93C1-E29147EA3F85}"/>
              </a:ext>
            </a:extLst>
          </p:cNvPr>
          <p:cNvGrpSpPr/>
          <p:nvPr userDrawn="1"/>
        </p:nvGrpSpPr>
        <p:grpSpPr>
          <a:xfrm>
            <a:off x="57545" y="1795865"/>
            <a:ext cx="892291" cy="535777"/>
            <a:chOff x="572806" y="1885709"/>
            <a:chExt cx="876822" cy="726510"/>
          </a:xfrm>
        </p:grpSpPr>
        <p:sp>
          <p:nvSpPr>
            <p:cNvPr id="71" name="TextBox 70">
              <a:extLst>
                <a:ext uri="{FF2B5EF4-FFF2-40B4-BE49-F238E27FC236}">
                  <a16:creationId xmlns:a16="http://schemas.microsoft.com/office/drawing/2014/main" id="{2BDD42C7-DF1C-45B8-A177-0BDA8267DC87}"/>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en-GB" sz="2400" b="1">
                  <a:solidFill>
                    <a:srgbClr val="104670"/>
                  </a:solidFill>
                </a:rPr>
                <a:t>1</a:t>
              </a:r>
              <a:endParaRPr lang="fr-BE" sz="2400" b="1">
                <a:solidFill>
                  <a:srgbClr val="104670"/>
                </a:solidFill>
              </a:endParaRPr>
            </a:p>
          </p:txBody>
        </p:sp>
        <p:cxnSp>
          <p:nvCxnSpPr>
            <p:cNvPr id="72" name="Straight Connector 71">
              <a:extLst>
                <a:ext uri="{FF2B5EF4-FFF2-40B4-BE49-F238E27FC236}">
                  <a16:creationId xmlns:a16="http://schemas.microsoft.com/office/drawing/2014/main" id="{6E6B1571-3C8E-4F84-B9DF-7AC7E40BD1BC}"/>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94" name="Text Placeholder 8">
            <a:extLst>
              <a:ext uri="{FF2B5EF4-FFF2-40B4-BE49-F238E27FC236}">
                <a16:creationId xmlns:a16="http://schemas.microsoft.com/office/drawing/2014/main" id="{EB5C3D52-98D3-47D0-BB8F-8CDA4F425BFE}"/>
              </a:ext>
            </a:extLst>
          </p:cNvPr>
          <p:cNvSpPr>
            <a:spLocks noGrp="1"/>
          </p:cNvSpPr>
          <p:nvPr>
            <p:ph type="body" sz="quarter" idx="19" hasCustomPrompt="1"/>
          </p:nvPr>
        </p:nvSpPr>
        <p:spPr>
          <a:xfrm>
            <a:off x="832145" y="1137138"/>
            <a:ext cx="10154943" cy="540000"/>
          </a:xfrm>
        </p:spPr>
        <p:txBody>
          <a:bodyPr>
            <a:normAutofit/>
          </a:bodyPr>
          <a:lstStyle>
            <a:lvl1pPr marL="0" indent="0">
              <a:buNone/>
              <a:defRPr sz="2600">
                <a:solidFill>
                  <a:srgbClr val="EE7F00"/>
                </a:solidFill>
              </a:defRPr>
            </a:lvl1pPr>
          </a:lstStyle>
          <a:p>
            <a:pPr lvl="0"/>
            <a:r>
              <a:rPr lang="en-US"/>
              <a:t>Subtitle, 2 lines max, Calibri, font size 26</a:t>
            </a:r>
          </a:p>
        </p:txBody>
      </p:sp>
      <p:sp>
        <p:nvSpPr>
          <p:cNvPr id="34" name="Title 1">
            <a:extLst>
              <a:ext uri="{FF2B5EF4-FFF2-40B4-BE49-F238E27FC236}">
                <a16:creationId xmlns:a16="http://schemas.microsoft.com/office/drawing/2014/main" id="{258C643A-875E-4B65-B8B8-4DEBEA17F5A1}"/>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42" name="Content Placeholder 2">
            <a:extLst>
              <a:ext uri="{FF2B5EF4-FFF2-40B4-BE49-F238E27FC236}">
                <a16:creationId xmlns:a16="http://schemas.microsoft.com/office/drawing/2014/main" id="{9D07B576-A17C-4C0A-BF12-9E419C0E4C21}"/>
              </a:ext>
            </a:extLst>
          </p:cNvPr>
          <p:cNvSpPr>
            <a:spLocks noGrp="1"/>
          </p:cNvSpPr>
          <p:nvPr>
            <p:ph idx="20" hasCustomPrompt="1"/>
          </p:nvPr>
        </p:nvSpPr>
        <p:spPr>
          <a:xfrm>
            <a:off x="4740919" y="1757614"/>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52" name="Content Placeholder 2">
            <a:extLst>
              <a:ext uri="{FF2B5EF4-FFF2-40B4-BE49-F238E27FC236}">
                <a16:creationId xmlns:a16="http://schemas.microsoft.com/office/drawing/2014/main" id="{A85A7A32-E3BF-40DD-9947-A39CBCB245EB}"/>
              </a:ext>
            </a:extLst>
          </p:cNvPr>
          <p:cNvSpPr>
            <a:spLocks noGrp="1"/>
          </p:cNvSpPr>
          <p:nvPr>
            <p:ph idx="21" hasCustomPrompt="1"/>
          </p:nvPr>
        </p:nvSpPr>
        <p:spPr>
          <a:xfrm>
            <a:off x="8623005" y="1757614"/>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56" name="Group 55">
            <a:extLst>
              <a:ext uri="{FF2B5EF4-FFF2-40B4-BE49-F238E27FC236}">
                <a16:creationId xmlns:a16="http://schemas.microsoft.com/office/drawing/2014/main" id="{3AB6F720-A69E-4414-B53D-01067561CDB3}"/>
              </a:ext>
            </a:extLst>
          </p:cNvPr>
          <p:cNvGrpSpPr/>
          <p:nvPr userDrawn="1"/>
        </p:nvGrpSpPr>
        <p:grpSpPr>
          <a:xfrm>
            <a:off x="3958347" y="1790860"/>
            <a:ext cx="892291" cy="535777"/>
            <a:chOff x="591298" y="1878923"/>
            <a:chExt cx="876822" cy="726510"/>
          </a:xfrm>
        </p:grpSpPr>
        <p:sp>
          <p:nvSpPr>
            <p:cNvPr id="57" name="TextBox 56">
              <a:extLst>
                <a:ext uri="{FF2B5EF4-FFF2-40B4-BE49-F238E27FC236}">
                  <a16:creationId xmlns:a16="http://schemas.microsoft.com/office/drawing/2014/main" id="{9E2ACA8E-BE3C-466E-830E-EF56C726EB84}"/>
                </a:ext>
              </a:extLst>
            </p:cNvPr>
            <p:cNvSpPr txBox="1"/>
            <p:nvPr userDrawn="1"/>
          </p:nvSpPr>
          <p:spPr>
            <a:xfrm>
              <a:off x="591298" y="1878923"/>
              <a:ext cx="876822" cy="726510"/>
            </a:xfrm>
            <a:prstGeom prst="rect">
              <a:avLst/>
            </a:prstGeom>
          </p:spPr>
          <p:txBody>
            <a:bodyPr vert="horz" wrap="square" lIns="91440" tIns="45720" rIns="91440" bIns="45720" rtlCol="0" anchor="ctr">
              <a:normAutofit/>
            </a:bodyPr>
            <a:lstStyle/>
            <a:p>
              <a:pPr algn="ctr"/>
              <a:r>
                <a:rPr lang="fr-BE" sz="2400" b="1">
                  <a:solidFill>
                    <a:srgbClr val="EE7F00"/>
                  </a:solidFill>
                </a:rPr>
                <a:t>2</a:t>
              </a:r>
            </a:p>
          </p:txBody>
        </p:sp>
        <p:cxnSp>
          <p:nvCxnSpPr>
            <p:cNvPr id="58" name="Straight Connector 57">
              <a:extLst>
                <a:ext uri="{FF2B5EF4-FFF2-40B4-BE49-F238E27FC236}">
                  <a16:creationId xmlns:a16="http://schemas.microsoft.com/office/drawing/2014/main" id="{2F7ACF84-A698-4A23-BF64-6D9D3154D555}"/>
                </a:ext>
              </a:extLst>
            </p:cNvPr>
            <p:cNvCxnSpPr>
              <a:cxnSpLocks/>
            </p:cNvCxnSpPr>
            <p:nvPr userDrawn="1"/>
          </p:nvCxnSpPr>
          <p:spPr>
            <a:xfrm>
              <a:off x="744670" y="2540328"/>
              <a:ext cx="574890"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ACED2CE-25BD-4E55-809F-12D6D9104D54}"/>
              </a:ext>
            </a:extLst>
          </p:cNvPr>
          <p:cNvGrpSpPr/>
          <p:nvPr userDrawn="1"/>
        </p:nvGrpSpPr>
        <p:grpSpPr>
          <a:xfrm>
            <a:off x="7818129" y="1790860"/>
            <a:ext cx="892291" cy="535777"/>
            <a:chOff x="572806" y="1885709"/>
            <a:chExt cx="876822" cy="726510"/>
          </a:xfrm>
        </p:grpSpPr>
        <p:sp>
          <p:nvSpPr>
            <p:cNvPr id="60" name="TextBox 59">
              <a:extLst>
                <a:ext uri="{FF2B5EF4-FFF2-40B4-BE49-F238E27FC236}">
                  <a16:creationId xmlns:a16="http://schemas.microsoft.com/office/drawing/2014/main" id="{5B5393F7-AF18-4FB9-AB02-29F545DC41A5}"/>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3</a:t>
              </a:r>
            </a:p>
          </p:txBody>
        </p:sp>
        <p:cxnSp>
          <p:nvCxnSpPr>
            <p:cNvPr id="61" name="Straight Connector 60">
              <a:extLst>
                <a:ext uri="{FF2B5EF4-FFF2-40B4-BE49-F238E27FC236}">
                  <a16:creationId xmlns:a16="http://schemas.microsoft.com/office/drawing/2014/main" id="{1A90589E-077D-455A-867C-E357C930024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0A0F086-84A1-4D22-ADF2-A9D1A4C887E1}"/>
              </a:ext>
            </a:extLst>
          </p:cNvPr>
          <p:cNvGrpSpPr/>
          <p:nvPr userDrawn="1"/>
        </p:nvGrpSpPr>
        <p:grpSpPr>
          <a:xfrm>
            <a:off x="3937080" y="3980845"/>
            <a:ext cx="892291" cy="535777"/>
            <a:chOff x="572806" y="1885709"/>
            <a:chExt cx="876822" cy="726510"/>
          </a:xfrm>
        </p:grpSpPr>
        <p:sp>
          <p:nvSpPr>
            <p:cNvPr id="93" name="TextBox 92">
              <a:extLst>
                <a:ext uri="{FF2B5EF4-FFF2-40B4-BE49-F238E27FC236}">
                  <a16:creationId xmlns:a16="http://schemas.microsoft.com/office/drawing/2014/main" id="{05AF8C30-8C57-4C84-B3D4-13498C7895ED}"/>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5</a:t>
              </a:r>
            </a:p>
          </p:txBody>
        </p:sp>
        <p:cxnSp>
          <p:nvCxnSpPr>
            <p:cNvPr id="97" name="Straight Connector 96">
              <a:extLst>
                <a:ext uri="{FF2B5EF4-FFF2-40B4-BE49-F238E27FC236}">
                  <a16:creationId xmlns:a16="http://schemas.microsoft.com/office/drawing/2014/main" id="{39ED84CC-E390-441A-A3C9-C32AA99A711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101" name="Content Placeholder 2">
            <a:extLst>
              <a:ext uri="{FF2B5EF4-FFF2-40B4-BE49-F238E27FC236}">
                <a16:creationId xmlns:a16="http://schemas.microsoft.com/office/drawing/2014/main" id="{C27383E4-357A-4194-AF8C-78B020FA2803}"/>
              </a:ext>
            </a:extLst>
          </p:cNvPr>
          <p:cNvSpPr>
            <a:spLocks noGrp="1"/>
          </p:cNvSpPr>
          <p:nvPr>
            <p:ph idx="22" hasCustomPrompt="1"/>
          </p:nvPr>
        </p:nvSpPr>
        <p:spPr>
          <a:xfrm>
            <a:off x="846315" y="3981147"/>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2" name="Content Placeholder 2">
            <a:extLst>
              <a:ext uri="{FF2B5EF4-FFF2-40B4-BE49-F238E27FC236}">
                <a16:creationId xmlns:a16="http://schemas.microsoft.com/office/drawing/2014/main" id="{7795B475-4142-45AC-9086-758E6933230A}"/>
              </a:ext>
            </a:extLst>
          </p:cNvPr>
          <p:cNvSpPr>
            <a:spLocks noGrp="1"/>
          </p:cNvSpPr>
          <p:nvPr>
            <p:ph idx="23" hasCustomPrompt="1"/>
          </p:nvPr>
        </p:nvSpPr>
        <p:spPr>
          <a:xfrm>
            <a:off x="4740918" y="3970211"/>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3" name="Content Placeholder 2">
            <a:extLst>
              <a:ext uri="{FF2B5EF4-FFF2-40B4-BE49-F238E27FC236}">
                <a16:creationId xmlns:a16="http://schemas.microsoft.com/office/drawing/2014/main" id="{5A131255-18EF-445D-A30C-AB4691546584}"/>
              </a:ext>
            </a:extLst>
          </p:cNvPr>
          <p:cNvSpPr>
            <a:spLocks noGrp="1"/>
          </p:cNvSpPr>
          <p:nvPr>
            <p:ph idx="24" hasCustomPrompt="1"/>
          </p:nvPr>
        </p:nvSpPr>
        <p:spPr>
          <a:xfrm>
            <a:off x="8610601" y="3970211"/>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6" name="TextBox 35">
            <a:extLst>
              <a:ext uri="{FF2B5EF4-FFF2-40B4-BE49-F238E27FC236}">
                <a16:creationId xmlns:a16="http://schemas.microsoft.com/office/drawing/2014/main" id="{75A90785-234E-4D59-ACFD-CF0DD25F2CEC}"/>
              </a:ext>
            </a:extLst>
          </p:cNvPr>
          <p:cNvSpPr txBox="1"/>
          <p:nvPr userDrawn="1"/>
        </p:nvSpPr>
        <p:spPr>
          <a:xfrm>
            <a:off x="57545" y="3965918"/>
            <a:ext cx="892291" cy="535777"/>
          </a:xfrm>
          <a:prstGeom prst="rect">
            <a:avLst/>
          </a:prstGeom>
        </p:spPr>
        <p:txBody>
          <a:bodyPr vert="horz" wrap="square" lIns="91440" tIns="45720" rIns="91440" bIns="45720" rtlCol="0" anchor="ctr">
            <a:normAutofit/>
          </a:bodyPr>
          <a:lstStyle/>
          <a:p>
            <a:pPr algn="ctr"/>
            <a:r>
              <a:rPr lang="fr-BE" sz="2400" b="1">
                <a:solidFill>
                  <a:srgbClr val="EE7F00"/>
                </a:solidFill>
              </a:rPr>
              <a:t>4</a:t>
            </a:r>
          </a:p>
        </p:txBody>
      </p:sp>
      <p:cxnSp>
        <p:nvCxnSpPr>
          <p:cNvPr id="37" name="Straight Connector 36">
            <a:extLst>
              <a:ext uri="{FF2B5EF4-FFF2-40B4-BE49-F238E27FC236}">
                <a16:creationId xmlns:a16="http://schemas.microsoft.com/office/drawing/2014/main" id="{86D0A26C-B452-4AE3-9295-7F7C30BA1866}"/>
              </a:ext>
            </a:extLst>
          </p:cNvPr>
          <p:cNvCxnSpPr>
            <a:cxnSpLocks/>
          </p:cNvCxnSpPr>
          <p:nvPr userDrawn="1"/>
        </p:nvCxnSpPr>
        <p:spPr>
          <a:xfrm>
            <a:off x="213623" y="4453681"/>
            <a:ext cx="585032"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5BC62FE-E1E1-45FE-8395-C587A81682A8}"/>
              </a:ext>
            </a:extLst>
          </p:cNvPr>
          <p:cNvSpPr txBox="1"/>
          <p:nvPr userDrawn="1"/>
        </p:nvSpPr>
        <p:spPr>
          <a:xfrm>
            <a:off x="7818129" y="3943304"/>
            <a:ext cx="892291" cy="535777"/>
          </a:xfrm>
          <a:prstGeom prst="rect">
            <a:avLst/>
          </a:prstGeom>
        </p:spPr>
        <p:txBody>
          <a:bodyPr vert="horz" wrap="square" lIns="91440" tIns="45720" rIns="91440" bIns="45720" rtlCol="0" anchor="ctr">
            <a:normAutofit/>
          </a:bodyPr>
          <a:lstStyle/>
          <a:p>
            <a:pPr algn="ctr"/>
            <a:r>
              <a:rPr lang="fr-BE" sz="2400" b="1">
                <a:solidFill>
                  <a:srgbClr val="EE7F00"/>
                </a:solidFill>
              </a:rPr>
              <a:t>6</a:t>
            </a:r>
          </a:p>
        </p:txBody>
      </p:sp>
      <p:cxnSp>
        <p:nvCxnSpPr>
          <p:cNvPr id="39" name="Straight Connector 38">
            <a:extLst>
              <a:ext uri="{FF2B5EF4-FFF2-40B4-BE49-F238E27FC236}">
                <a16:creationId xmlns:a16="http://schemas.microsoft.com/office/drawing/2014/main" id="{38EF8F5E-71C9-4741-956E-9E2A3631569A}"/>
              </a:ext>
            </a:extLst>
          </p:cNvPr>
          <p:cNvCxnSpPr>
            <a:cxnSpLocks/>
          </p:cNvCxnSpPr>
          <p:nvPr userDrawn="1"/>
        </p:nvCxnSpPr>
        <p:spPr>
          <a:xfrm>
            <a:off x="7974207" y="4431067"/>
            <a:ext cx="585032"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020F133E-442A-4237-9D94-ECB9993B40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12372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ed points - alternative - Pink">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74F34FB5-7EB8-43A5-AE5B-42C51B64CE4C}"/>
              </a:ext>
            </a:extLst>
          </p:cNvPr>
          <p:cNvSpPr>
            <a:spLocks noGrp="1"/>
          </p:cNvSpPr>
          <p:nvPr>
            <p:ph idx="1" hasCustomPrompt="1"/>
          </p:nvPr>
        </p:nvSpPr>
        <p:spPr>
          <a:xfrm>
            <a:off x="864771" y="1758839"/>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70" name="Group 69">
            <a:extLst>
              <a:ext uri="{FF2B5EF4-FFF2-40B4-BE49-F238E27FC236}">
                <a16:creationId xmlns:a16="http://schemas.microsoft.com/office/drawing/2014/main" id="{1896CEEF-88F0-44F1-93C1-E29147EA3F85}"/>
              </a:ext>
            </a:extLst>
          </p:cNvPr>
          <p:cNvGrpSpPr/>
          <p:nvPr userDrawn="1"/>
        </p:nvGrpSpPr>
        <p:grpSpPr>
          <a:xfrm>
            <a:off x="57545" y="1795865"/>
            <a:ext cx="892291" cy="535777"/>
            <a:chOff x="572806" y="1885709"/>
            <a:chExt cx="876822" cy="726510"/>
          </a:xfrm>
        </p:grpSpPr>
        <p:sp>
          <p:nvSpPr>
            <p:cNvPr id="71" name="TextBox 70">
              <a:extLst>
                <a:ext uri="{FF2B5EF4-FFF2-40B4-BE49-F238E27FC236}">
                  <a16:creationId xmlns:a16="http://schemas.microsoft.com/office/drawing/2014/main" id="{2BDD42C7-DF1C-45B8-A177-0BDA8267DC87}"/>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4</a:t>
              </a:r>
            </a:p>
          </p:txBody>
        </p:sp>
        <p:cxnSp>
          <p:nvCxnSpPr>
            <p:cNvPr id="72" name="Straight Connector 71">
              <a:extLst>
                <a:ext uri="{FF2B5EF4-FFF2-40B4-BE49-F238E27FC236}">
                  <a16:creationId xmlns:a16="http://schemas.microsoft.com/office/drawing/2014/main" id="{6E6B1571-3C8E-4F84-B9DF-7AC7E40BD1BC}"/>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94" name="Text Placeholder 8">
            <a:extLst>
              <a:ext uri="{FF2B5EF4-FFF2-40B4-BE49-F238E27FC236}">
                <a16:creationId xmlns:a16="http://schemas.microsoft.com/office/drawing/2014/main" id="{EB5C3D52-98D3-47D0-BB8F-8CDA4F425BFE}"/>
              </a:ext>
            </a:extLst>
          </p:cNvPr>
          <p:cNvSpPr>
            <a:spLocks noGrp="1"/>
          </p:cNvSpPr>
          <p:nvPr>
            <p:ph type="body" sz="quarter" idx="19" hasCustomPrompt="1"/>
          </p:nvPr>
        </p:nvSpPr>
        <p:spPr>
          <a:xfrm>
            <a:off x="832145" y="1137138"/>
            <a:ext cx="10154943" cy="540000"/>
          </a:xfrm>
        </p:spPr>
        <p:txBody>
          <a:bodyPr>
            <a:normAutofit/>
          </a:bodyPr>
          <a:lstStyle>
            <a:lvl1pPr marL="0" indent="0">
              <a:buNone/>
              <a:defRPr sz="2600">
                <a:solidFill>
                  <a:srgbClr val="C790AA"/>
                </a:solidFill>
              </a:defRPr>
            </a:lvl1pPr>
          </a:lstStyle>
          <a:p>
            <a:pPr lvl="0"/>
            <a:r>
              <a:rPr lang="en-US"/>
              <a:t>Subtitle, 2 lines max, Calibri, font size 26</a:t>
            </a:r>
          </a:p>
        </p:txBody>
      </p:sp>
      <p:sp>
        <p:nvSpPr>
          <p:cNvPr id="34" name="Title 1">
            <a:extLst>
              <a:ext uri="{FF2B5EF4-FFF2-40B4-BE49-F238E27FC236}">
                <a16:creationId xmlns:a16="http://schemas.microsoft.com/office/drawing/2014/main" id="{258C643A-875E-4B65-B8B8-4DEBEA17F5A1}"/>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42" name="Content Placeholder 2">
            <a:extLst>
              <a:ext uri="{FF2B5EF4-FFF2-40B4-BE49-F238E27FC236}">
                <a16:creationId xmlns:a16="http://schemas.microsoft.com/office/drawing/2014/main" id="{9D07B576-A17C-4C0A-BF12-9E419C0E4C21}"/>
              </a:ext>
            </a:extLst>
          </p:cNvPr>
          <p:cNvSpPr>
            <a:spLocks noGrp="1"/>
          </p:cNvSpPr>
          <p:nvPr>
            <p:ph idx="20" hasCustomPrompt="1"/>
          </p:nvPr>
        </p:nvSpPr>
        <p:spPr>
          <a:xfrm>
            <a:off x="4740919" y="1757614"/>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52" name="Content Placeholder 2">
            <a:extLst>
              <a:ext uri="{FF2B5EF4-FFF2-40B4-BE49-F238E27FC236}">
                <a16:creationId xmlns:a16="http://schemas.microsoft.com/office/drawing/2014/main" id="{A85A7A32-E3BF-40DD-9947-A39CBCB245EB}"/>
              </a:ext>
            </a:extLst>
          </p:cNvPr>
          <p:cNvSpPr>
            <a:spLocks noGrp="1"/>
          </p:cNvSpPr>
          <p:nvPr>
            <p:ph idx="21" hasCustomPrompt="1"/>
          </p:nvPr>
        </p:nvSpPr>
        <p:spPr>
          <a:xfrm>
            <a:off x="8623005" y="1757614"/>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59" name="Group 58">
            <a:extLst>
              <a:ext uri="{FF2B5EF4-FFF2-40B4-BE49-F238E27FC236}">
                <a16:creationId xmlns:a16="http://schemas.microsoft.com/office/drawing/2014/main" id="{BACED2CE-25BD-4E55-809F-12D6D9104D54}"/>
              </a:ext>
            </a:extLst>
          </p:cNvPr>
          <p:cNvGrpSpPr/>
          <p:nvPr userDrawn="1"/>
        </p:nvGrpSpPr>
        <p:grpSpPr>
          <a:xfrm>
            <a:off x="6111238" y="1792040"/>
            <a:ext cx="892291" cy="535777"/>
            <a:chOff x="572806" y="1885709"/>
            <a:chExt cx="876822" cy="726510"/>
          </a:xfrm>
        </p:grpSpPr>
        <p:sp>
          <p:nvSpPr>
            <p:cNvPr id="60" name="TextBox 59">
              <a:extLst>
                <a:ext uri="{FF2B5EF4-FFF2-40B4-BE49-F238E27FC236}">
                  <a16:creationId xmlns:a16="http://schemas.microsoft.com/office/drawing/2014/main" id="{5B5393F7-AF18-4FB9-AB02-29F545DC41A5}"/>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6</a:t>
              </a:r>
            </a:p>
          </p:txBody>
        </p:sp>
        <p:cxnSp>
          <p:nvCxnSpPr>
            <p:cNvPr id="61" name="Straight Connector 60">
              <a:extLst>
                <a:ext uri="{FF2B5EF4-FFF2-40B4-BE49-F238E27FC236}">
                  <a16:creationId xmlns:a16="http://schemas.microsoft.com/office/drawing/2014/main" id="{1A90589E-077D-455A-867C-E357C930024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101" name="Content Placeholder 2">
            <a:extLst>
              <a:ext uri="{FF2B5EF4-FFF2-40B4-BE49-F238E27FC236}">
                <a16:creationId xmlns:a16="http://schemas.microsoft.com/office/drawing/2014/main" id="{C27383E4-357A-4194-AF8C-78B020FA2803}"/>
              </a:ext>
            </a:extLst>
          </p:cNvPr>
          <p:cNvSpPr>
            <a:spLocks noGrp="1"/>
          </p:cNvSpPr>
          <p:nvPr>
            <p:ph idx="22" hasCustomPrompt="1"/>
          </p:nvPr>
        </p:nvSpPr>
        <p:spPr>
          <a:xfrm>
            <a:off x="846315" y="3981147"/>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2" name="Content Placeholder 2">
            <a:extLst>
              <a:ext uri="{FF2B5EF4-FFF2-40B4-BE49-F238E27FC236}">
                <a16:creationId xmlns:a16="http://schemas.microsoft.com/office/drawing/2014/main" id="{7795B475-4142-45AC-9086-758E6933230A}"/>
              </a:ext>
            </a:extLst>
          </p:cNvPr>
          <p:cNvSpPr>
            <a:spLocks noGrp="1"/>
          </p:cNvSpPr>
          <p:nvPr>
            <p:ph idx="23" hasCustomPrompt="1"/>
          </p:nvPr>
        </p:nvSpPr>
        <p:spPr>
          <a:xfrm>
            <a:off x="4740918" y="3970211"/>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3" name="Content Placeholder 2">
            <a:extLst>
              <a:ext uri="{FF2B5EF4-FFF2-40B4-BE49-F238E27FC236}">
                <a16:creationId xmlns:a16="http://schemas.microsoft.com/office/drawing/2014/main" id="{5A131255-18EF-445D-A30C-AB4691546584}"/>
              </a:ext>
            </a:extLst>
          </p:cNvPr>
          <p:cNvSpPr>
            <a:spLocks noGrp="1"/>
          </p:cNvSpPr>
          <p:nvPr>
            <p:ph idx="24" hasCustomPrompt="1"/>
          </p:nvPr>
        </p:nvSpPr>
        <p:spPr>
          <a:xfrm>
            <a:off x="8610601" y="3970211"/>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43" name="TextBox 42">
            <a:extLst>
              <a:ext uri="{FF2B5EF4-FFF2-40B4-BE49-F238E27FC236}">
                <a16:creationId xmlns:a16="http://schemas.microsoft.com/office/drawing/2014/main" id="{E708137F-2E68-43A1-8E1A-9E6CDE44B277}"/>
              </a:ext>
            </a:extLst>
          </p:cNvPr>
          <p:cNvSpPr txBox="1"/>
          <p:nvPr userDrawn="1"/>
        </p:nvSpPr>
        <p:spPr>
          <a:xfrm>
            <a:off x="3162635" y="1833044"/>
            <a:ext cx="892291" cy="535777"/>
          </a:xfrm>
          <a:prstGeom prst="rect">
            <a:avLst/>
          </a:prstGeom>
        </p:spPr>
        <p:txBody>
          <a:bodyPr vert="horz" wrap="square" lIns="91440" tIns="45720" rIns="91440" bIns="45720" rtlCol="0" anchor="ctr">
            <a:normAutofit/>
          </a:bodyPr>
          <a:lstStyle/>
          <a:p>
            <a:pPr algn="ctr"/>
            <a:r>
              <a:rPr lang="fr-BE" sz="2400" b="1">
                <a:solidFill>
                  <a:srgbClr val="C790AA"/>
                </a:solidFill>
              </a:rPr>
              <a:t>5</a:t>
            </a:r>
          </a:p>
        </p:txBody>
      </p:sp>
      <p:cxnSp>
        <p:nvCxnSpPr>
          <p:cNvPr id="44" name="Straight Connector 43">
            <a:extLst>
              <a:ext uri="{FF2B5EF4-FFF2-40B4-BE49-F238E27FC236}">
                <a16:creationId xmlns:a16="http://schemas.microsoft.com/office/drawing/2014/main" id="{5B6125E6-5A4D-438B-996B-20B68CCEF95A}"/>
              </a:ext>
            </a:extLst>
          </p:cNvPr>
          <p:cNvCxnSpPr>
            <a:cxnSpLocks/>
          </p:cNvCxnSpPr>
          <p:nvPr userDrawn="1"/>
        </p:nvCxnSpPr>
        <p:spPr>
          <a:xfrm>
            <a:off x="3295695" y="2301319"/>
            <a:ext cx="585032" cy="0"/>
          </a:xfrm>
          <a:prstGeom prst="line">
            <a:avLst/>
          </a:prstGeom>
          <a:ln w="38100">
            <a:solidFill>
              <a:srgbClr val="C790AA"/>
            </a:solidFill>
          </a:ln>
        </p:spPr>
        <p:style>
          <a:lnRef idx="1">
            <a:schemeClr val="accent1"/>
          </a:lnRef>
          <a:fillRef idx="0">
            <a:schemeClr val="accent1"/>
          </a:fillRef>
          <a:effectRef idx="0">
            <a:schemeClr val="accent1"/>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8220AABD-8E0A-40BF-8539-F8E5B79C96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grpSp>
        <p:nvGrpSpPr>
          <p:cNvPr id="2" name="Group 1">
            <a:extLst>
              <a:ext uri="{FF2B5EF4-FFF2-40B4-BE49-F238E27FC236}">
                <a16:creationId xmlns:a16="http://schemas.microsoft.com/office/drawing/2014/main" id="{B91CFDBD-8BD3-1258-411C-5B6BF6B36EF8}"/>
              </a:ext>
            </a:extLst>
          </p:cNvPr>
          <p:cNvGrpSpPr/>
          <p:nvPr userDrawn="1"/>
        </p:nvGrpSpPr>
        <p:grpSpPr>
          <a:xfrm>
            <a:off x="37745" y="3928131"/>
            <a:ext cx="892291" cy="535777"/>
            <a:chOff x="572806" y="1885709"/>
            <a:chExt cx="876822" cy="726510"/>
          </a:xfrm>
        </p:grpSpPr>
        <p:sp>
          <p:nvSpPr>
            <p:cNvPr id="3" name="TextBox 2">
              <a:extLst>
                <a:ext uri="{FF2B5EF4-FFF2-40B4-BE49-F238E27FC236}">
                  <a16:creationId xmlns:a16="http://schemas.microsoft.com/office/drawing/2014/main" id="{DAC41D74-E392-E232-1292-B84CCE07DC1F}"/>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chemeClr val="accent3"/>
                  </a:solidFill>
                </a:rPr>
                <a:t>7</a:t>
              </a:r>
            </a:p>
          </p:txBody>
        </p:sp>
        <p:cxnSp>
          <p:nvCxnSpPr>
            <p:cNvPr id="4" name="Straight Connector 3">
              <a:extLst>
                <a:ext uri="{FF2B5EF4-FFF2-40B4-BE49-F238E27FC236}">
                  <a16:creationId xmlns:a16="http://schemas.microsoft.com/office/drawing/2014/main" id="{C98E9125-7882-9FAE-4C95-4D09331E0680}"/>
                </a:ext>
              </a:extLst>
            </p:cNvPr>
            <p:cNvCxnSpPr>
              <a:cxnSpLocks/>
            </p:cNvCxnSpPr>
            <p:nvPr userDrawn="1"/>
          </p:nvCxnSpPr>
          <p:spPr>
            <a:xfrm>
              <a:off x="744670" y="2540328"/>
              <a:ext cx="574890" cy="0"/>
            </a:xfrm>
            <a:prstGeom prst="line">
              <a:avLst/>
            </a:prstGeom>
            <a:ln w="38100"/>
          </p:spPr>
          <p:style>
            <a:lnRef idx="3">
              <a:schemeClr val="accent3"/>
            </a:lnRef>
            <a:fillRef idx="0">
              <a:schemeClr val="accent3"/>
            </a:fillRef>
            <a:effectRef idx="2">
              <a:schemeClr val="accent3"/>
            </a:effectRef>
            <a:fontRef idx="minor">
              <a:schemeClr val="tx1"/>
            </a:fontRef>
          </p:style>
        </p:cxnSp>
      </p:grpSp>
      <p:grpSp>
        <p:nvGrpSpPr>
          <p:cNvPr id="5" name="Group 4">
            <a:extLst>
              <a:ext uri="{FF2B5EF4-FFF2-40B4-BE49-F238E27FC236}">
                <a16:creationId xmlns:a16="http://schemas.microsoft.com/office/drawing/2014/main" id="{3DAC7517-7A95-0C90-7968-CECAFF3BF781}"/>
              </a:ext>
            </a:extLst>
          </p:cNvPr>
          <p:cNvGrpSpPr/>
          <p:nvPr userDrawn="1"/>
        </p:nvGrpSpPr>
        <p:grpSpPr>
          <a:xfrm>
            <a:off x="6132504" y="3970211"/>
            <a:ext cx="892291" cy="535777"/>
            <a:chOff x="572806" y="1885709"/>
            <a:chExt cx="876822" cy="726510"/>
          </a:xfrm>
        </p:grpSpPr>
        <p:sp>
          <p:nvSpPr>
            <p:cNvPr id="6" name="TextBox 5">
              <a:extLst>
                <a:ext uri="{FF2B5EF4-FFF2-40B4-BE49-F238E27FC236}">
                  <a16:creationId xmlns:a16="http://schemas.microsoft.com/office/drawing/2014/main" id="{3BA51ABB-5EDD-F230-BA98-228318403FA4}"/>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chemeClr val="accent3"/>
                  </a:solidFill>
                </a:rPr>
                <a:t>9</a:t>
              </a:r>
            </a:p>
          </p:txBody>
        </p:sp>
        <p:cxnSp>
          <p:nvCxnSpPr>
            <p:cNvPr id="7" name="Straight Connector 6">
              <a:extLst>
                <a:ext uri="{FF2B5EF4-FFF2-40B4-BE49-F238E27FC236}">
                  <a16:creationId xmlns:a16="http://schemas.microsoft.com/office/drawing/2014/main" id="{903C60E1-280C-1293-1C08-B38372FECF74}"/>
                </a:ext>
              </a:extLst>
            </p:cNvPr>
            <p:cNvCxnSpPr>
              <a:cxnSpLocks/>
            </p:cNvCxnSpPr>
            <p:nvPr userDrawn="1"/>
          </p:nvCxnSpPr>
          <p:spPr>
            <a:xfrm>
              <a:off x="744670" y="2540328"/>
              <a:ext cx="574890" cy="0"/>
            </a:xfrm>
            <a:prstGeom prst="line">
              <a:avLst/>
            </a:prstGeom>
            <a:ln w="38100"/>
          </p:spPr>
          <p:style>
            <a:lnRef idx="3">
              <a:schemeClr val="accent3"/>
            </a:lnRef>
            <a:fillRef idx="0">
              <a:schemeClr val="accent3"/>
            </a:fillRef>
            <a:effectRef idx="2">
              <a:schemeClr val="accent3"/>
            </a:effectRef>
            <a:fontRef idx="minor">
              <a:schemeClr val="tx1"/>
            </a:fontRef>
          </p:style>
        </p:cxnSp>
      </p:grpSp>
      <p:sp>
        <p:nvSpPr>
          <p:cNvPr id="8" name="TextBox 7">
            <a:extLst>
              <a:ext uri="{FF2B5EF4-FFF2-40B4-BE49-F238E27FC236}">
                <a16:creationId xmlns:a16="http://schemas.microsoft.com/office/drawing/2014/main" id="{72F37653-1FE3-4866-67C8-C5C7B3AEC4B8}"/>
              </a:ext>
            </a:extLst>
          </p:cNvPr>
          <p:cNvSpPr txBox="1"/>
          <p:nvPr userDrawn="1"/>
        </p:nvSpPr>
        <p:spPr>
          <a:xfrm>
            <a:off x="3142065" y="3936095"/>
            <a:ext cx="892291" cy="535777"/>
          </a:xfrm>
          <a:prstGeom prst="rect">
            <a:avLst/>
          </a:prstGeom>
        </p:spPr>
        <p:txBody>
          <a:bodyPr vert="horz" wrap="square" lIns="91440" tIns="45720" rIns="91440" bIns="45720" rtlCol="0" anchor="ctr">
            <a:normAutofit/>
          </a:bodyPr>
          <a:lstStyle/>
          <a:p>
            <a:pPr algn="ctr"/>
            <a:r>
              <a:rPr lang="fr-BE" sz="2400" b="1">
                <a:solidFill>
                  <a:schemeClr val="tx2"/>
                </a:solidFill>
              </a:rPr>
              <a:t>8</a:t>
            </a:r>
          </a:p>
        </p:txBody>
      </p:sp>
      <p:cxnSp>
        <p:nvCxnSpPr>
          <p:cNvPr id="9" name="Straight Connector 8">
            <a:extLst>
              <a:ext uri="{FF2B5EF4-FFF2-40B4-BE49-F238E27FC236}">
                <a16:creationId xmlns:a16="http://schemas.microsoft.com/office/drawing/2014/main" id="{BB7195F9-D19B-901A-0476-E516F7F5A304}"/>
              </a:ext>
            </a:extLst>
          </p:cNvPr>
          <p:cNvCxnSpPr>
            <a:cxnSpLocks/>
          </p:cNvCxnSpPr>
          <p:nvPr userDrawn="1"/>
        </p:nvCxnSpPr>
        <p:spPr>
          <a:xfrm>
            <a:off x="3295695" y="4402182"/>
            <a:ext cx="585032" cy="0"/>
          </a:xfrm>
          <a:prstGeom prst="line">
            <a:avLst/>
          </a:prstGeom>
          <a:ln w="38100">
            <a:solidFill>
              <a:schemeClr val="tx2"/>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47214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in coloured text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D5CD1A-B792-4158-AAA3-88A44F99A287}"/>
              </a:ext>
            </a:extLst>
          </p:cNvPr>
          <p:cNvSpPr/>
          <p:nvPr userDrawn="1"/>
        </p:nvSpPr>
        <p:spPr>
          <a:xfrm>
            <a:off x="6587515" y="1368221"/>
            <a:ext cx="5098965" cy="4528503"/>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12" name="Rectangle 11">
            <a:extLst>
              <a:ext uri="{FF2B5EF4-FFF2-40B4-BE49-F238E27FC236}">
                <a16:creationId xmlns:a16="http://schemas.microsoft.com/office/drawing/2014/main" id="{40D08215-F2DE-42A4-92BE-D432551D3729}"/>
              </a:ext>
            </a:extLst>
          </p:cNvPr>
          <p:cNvSpPr/>
          <p:nvPr userDrawn="1"/>
        </p:nvSpPr>
        <p:spPr>
          <a:xfrm>
            <a:off x="863842" y="1368221"/>
            <a:ext cx="5098965" cy="4528503"/>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6" name="Text Placeholder 7">
            <a:extLst>
              <a:ext uri="{FF2B5EF4-FFF2-40B4-BE49-F238E27FC236}">
                <a16:creationId xmlns:a16="http://schemas.microsoft.com/office/drawing/2014/main" id="{53A29DD4-280D-4FA7-A3B0-C0FBB45A9C6B}"/>
              </a:ext>
            </a:extLst>
          </p:cNvPr>
          <p:cNvSpPr>
            <a:spLocks noGrp="1"/>
          </p:cNvSpPr>
          <p:nvPr>
            <p:ph type="body" sz="quarter" idx="14" hasCustomPrompt="1"/>
          </p:nvPr>
        </p:nvSpPr>
        <p:spPr>
          <a:xfrm>
            <a:off x="6613156" y="2037973"/>
            <a:ext cx="5098965" cy="3896689"/>
          </a:xfrm>
        </p:spPr>
        <p:txBody>
          <a:bodyPr>
            <a:normAutofit/>
          </a:bodyPr>
          <a:lstStyle>
            <a:lvl1pPr marL="0" indent="0">
              <a:buNone/>
              <a:defRPr sz="1800">
                <a:solidFill>
                  <a:srgbClr val="104670"/>
                </a:solidFill>
              </a:defRPr>
            </a:lvl1pPr>
          </a:lstStyle>
          <a:p>
            <a:pPr lvl="0"/>
            <a:r>
              <a:rPr lang="nl-BE"/>
              <a:t>Second level text, Calibri, font size 18pt</a:t>
            </a:r>
            <a:endParaRPr lang="en-US"/>
          </a:p>
        </p:txBody>
      </p:sp>
      <p:sp>
        <p:nvSpPr>
          <p:cNvPr id="8" name="Text Placeholder 7">
            <a:extLst>
              <a:ext uri="{FF2B5EF4-FFF2-40B4-BE49-F238E27FC236}">
                <a16:creationId xmlns:a16="http://schemas.microsoft.com/office/drawing/2014/main" id="{236DC4D0-14B6-4455-B50A-912CE4CF380F}"/>
              </a:ext>
            </a:extLst>
          </p:cNvPr>
          <p:cNvSpPr>
            <a:spLocks noGrp="1"/>
          </p:cNvSpPr>
          <p:nvPr>
            <p:ph type="body" sz="quarter" idx="17" hasCustomPrompt="1"/>
          </p:nvPr>
        </p:nvSpPr>
        <p:spPr>
          <a:xfrm>
            <a:off x="889483" y="2037973"/>
            <a:ext cx="5098965" cy="3896689"/>
          </a:xfrm>
        </p:spPr>
        <p:txBody>
          <a:bodyPr>
            <a:normAutofit/>
          </a:bodyPr>
          <a:lstStyle>
            <a:lvl1pPr marL="0" indent="0">
              <a:buNone/>
              <a:defRPr sz="1800">
                <a:solidFill>
                  <a:schemeClr val="bg1"/>
                </a:solidFill>
              </a:defRPr>
            </a:lvl1pPr>
          </a:lstStyle>
          <a:p>
            <a:pPr lvl="0"/>
            <a:r>
              <a:rPr lang="nl-BE"/>
              <a:t>Second level text, Calibri, font size 18pt</a:t>
            </a:r>
            <a:endParaRPr lang="en-US"/>
          </a:p>
        </p:txBody>
      </p:sp>
      <p:sp>
        <p:nvSpPr>
          <p:cNvPr id="9" name="Text Placeholder 10">
            <a:extLst>
              <a:ext uri="{FF2B5EF4-FFF2-40B4-BE49-F238E27FC236}">
                <a16:creationId xmlns:a16="http://schemas.microsoft.com/office/drawing/2014/main" id="{A3869C99-6BC0-4866-9848-578F9D4B7AD5}"/>
              </a:ext>
            </a:extLst>
          </p:cNvPr>
          <p:cNvSpPr>
            <a:spLocks noGrp="1"/>
          </p:cNvSpPr>
          <p:nvPr>
            <p:ph type="body" sz="quarter" idx="18" hasCustomPrompt="1"/>
          </p:nvPr>
        </p:nvSpPr>
        <p:spPr>
          <a:xfrm>
            <a:off x="889483" y="1367618"/>
            <a:ext cx="5098964" cy="631976"/>
          </a:xfrm>
        </p:spPr>
        <p:txBody>
          <a:bodyPr>
            <a:normAutofit/>
          </a:bodyPr>
          <a:lstStyle>
            <a:lvl1pPr marL="0" indent="0">
              <a:buNone/>
              <a:defRPr sz="2000" b="1">
                <a:solidFill>
                  <a:schemeClr val="bg1"/>
                </a:solidFill>
              </a:defRPr>
            </a:lvl1pPr>
          </a:lstStyle>
          <a:p>
            <a:pPr lvl="0"/>
            <a:r>
              <a:rPr lang="nl-BE"/>
              <a:t>First level text, Calibri bold, font size 20 pt</a:t>
            </a:r>
            <a:endParaRPr lang="en-US"/>
          </a:p>
        </p:txBody>
      </p:sp>
      <p:sp>
        <p:nvSpPr>
          <p:cNvPr id="13" name="Date Placeholder 4">
            <a:extLst>
              <a:ext uri="{FF2B5EF4-FFF2-40B4-BE49-F238E27FC236}">
                <a16:creationId xmlns:a16="http://schemas.microsoft.com/office/drawing/2014/main" id="{A030EA90-CB0F-433F-9000-468896BCD33A}"/>
              </a:ext>
            </a:extLst>
          </p:cNvPr>
          <p:cNvSpPr>
            <a:spLocks noGrp="1"/>
          </p:cNvSpPr>
          <p:nvPr>
            <p:ph type="dt" sz="half" idx="10"/>
          </p:nvPr>
        </p:nvSpPr>
        <p:spPr>
          <a:xfrm>
            <a:off x="838200" y="6356351"/>
            <a:ext cx="2743200" cy="365125"/>
          </a:xfrm>
        </p:spPr>
        <p:txBody>
          <a:bodyPr/>
          <a:lstStyle/>
          <a:p>
            <a:endParaRPr lang="fr-BE"/>
          </a:p>
        </p:txBody>
      </p:sp>
      <p:sp>
        <p:nvSpPr>
          <p:cNvPr id="14" name="Footer Placeholder 5">
            <a:extLst>
              <a:ext uri="{FF2B5EF4-FFF2-40B4-BE49-F238E27FC236}">
                <a16:creationId xmlns:a16="http://schemas.microsoft.com/office/drawing/2014/main" id="{E7BF9CAD-E60A-4878-851A-3CB93F4E2534}"/>
              </a:ext>
            </a:extLst>
          </p:cNvPr>
          <p:cNvSpPr>
            <a:spLocks noGrp="1"/>
          </p:cNvSpPr>
          <p:nvPr>
            <p:ph type="ftr" sz="quarter" idx="11"/>
          </p:nvPr>
        </p:nvSpPr>
        <p:spPr>
          <a:xfrm>
            <a:off x="4038600" y="6356351"/>
            <a:ext cx="4114800" cy="365125"/>
          </a:xfrm>
        </p:spPr>
        <p:txBody>
          <a:bodyPr/>
          <a:lstStyle/>
          <a:p>
            <a:r>
              <a:rPr lang="fr-BE"/>
              <a:t>Pres EPC139-25</a:t>
            </a:r>
          </a:p>
        </p:txBody>
      </p:sp>
      <p:sp>
        <p:nvSpPr>
          <p:cNvPr id="15" name="Slide Number Placeholder 6">
            <a:extLst>
              <a:ext uri="{FF2B5EF4-FFF2-40B4-BE49-F238E27FC236}">
                <a16:creationId xmlns:a16="http://schemas.microsoft.com/office/drawing/2014/main" id="{30EB8EF5-BDEC-4E56-A42E-5A7F57B3BA46}"/>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17" name="Title 1">
            <a:extLst>
              <a:ext uri="{FF2B5EF4-FFF2-40B4-BE49-F238E27FC236}">
                <a16:creationId xmlns:a16="http://schemas.microsoft.com/office/drawing/2014/main" id="{B752679B-C466-4A55-8169-224C935201ED}"/>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9" name="Text Placeholder 10">
            <a:extLst>
              <a:ext uri="{FF2B5EF4-FFF2-40B4-BE49-F238E27FC236}">
                <a16:creationId xmlns:a16="http://schemas.microsoft.com/office/drawing/2014/main" id="{FDA6B21F-FA7B-4C39-A610-6B72C9FB7E1A}"/>
              </a:ext>
            </a:extLst>
          </p:cNvPr>
          <p:cNvSpPr>
            <a:spLocks noGrp="1"/>
          </p:cNvSpPr>
          <p:nvPr>
            <p:ph type="body" sz="quarter" idx="19" hasCustomPrompt="1"/>
          </p:nvPr>
        </p:nvSpPr>
        <p:spPr>
          <a:xfrm>
            <a:off x="6613158" y="1375175"/>
            <a:ext cx="5098964" cy="631976"/>
          </a:xfrm>
        </p:spPr>
        <p:txBody>
          <a:bodyPr>
            <a:normAutofit/>
          </a:bodyPr>
          <a:lstStyle>
            <a:lvl1pPr marL="0" indent="0">
              <a:buNone/>
              <a:defRPr sz="2000" b="1">
                <a:solidFill>
                  <a:srgbClr val="104670"/>
                </a:solidFill>
              </a:defRPr>
            </a:lvl1pPr>
          </a:lstStyle>
          <a:p>
            <a:pPr lvl="0"/>
            <a:r>
              <a:rPr lang="nl-BE"/>
              <a:t>First level text, Calibri bold, font size 20 pt</a:t>
            </a:r>
            <a:endParaRPr lang="en-US"/>
          </a:p>
        </p:txBody>
      </p:sp>
      <p:pic>
        <p:nvPicPr>
          <p:cNvPr id="18" name="Picture 17" descr="A close up of a logo&#10;&#10;Description automatically generated">
            <a:extLst>
              <a:ext uri="{FF2B5EF4-FFF2-40B4-BE49-F238E27FC236}">
                <a16:creationId xmlns:a16="http://schemas.microsoft.com/office/drawing/2014/main" id="{9D4CC779-3D9F-4D60-83F0-C651B32AEB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08186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in coloured text box v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D5CD1A-B792-4158-AAA3-88A44F99A287}"/>
              </a:ext>
            </a:extLst>
          </p:cNvPr>
          <p:cNvSpPr/>
          <p:nvPr userDrawn="1"/>
        </p:nvSpPr>
        <p:spPr>
          <a:xfrm>
            <a:off x="6587515" y="1368221"/>
            <a:ext cx="5098965" cy="4528503"/>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12" name="Rectangle 11">
            <a:extLst>
              <a:ext uri="{FF2B5EF4-FFF2-40B4-BE49-F238E27FC236}">
                <a16:creationId xmlns:a16="http://schemas.microsoft.com/office/drawing/2014/main" id="{40D08215-F2DE-42A4-92BE-D432551D3729}"/>
              </a:ext>
            </a:extLst>
          </p:cNvPr>
          <p:cNvSpPr/>
          <p:nvPr userDrawn="1"/>
        </p:nvSpPr>
        <p:spPr>
          <a:xfrm>
            <a:off x="863842" y="1368221"/>
            <a:ext cx="5098965" cy="4528503"/>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6" name="Text Placeholder 7">
            <a:extLst>
              <a:ext uri="{FF2B5EF4-FFF2-40B4-BE49-F238E27FC236}">
                <a16:creationId xmlns:a16="http://schemas.microsoft.com/office/drawing/2014/main" id="{53A29DD4-280D-4FA7-A3B0-C0FBB45A9C6B}"/>
              </a:ext>
            </a:extLst>
          </p:cNvPr>
          <p:cNvSpPr>
            <a:spLocks noGrp="1"/>
          </p:cNvSpPr>
          <p:nvPr>
            <p:ph type="body" sz="quarter" idx="14" hasCustomPrompt="1"/>
          </p:nvPr>
        </p:nvSpPr>
        <p:spPr>
          <a:xfrm>
            <a:off x="6613156" y="2037973"/>
            <a:ext cx="5098965" cy="3896689"/>
          </a:xfrm>
        </p:spPr>
        <p:txBody>
          <a:bodyPr>
            <a:normAutofit/>
          </a:bodyPr>
          <a:lstStyle>
            <a:lvl1pPr marL="0" indent="0">
              <a:buNone/>
              <a:defRPr sz="1800">
                <a:solidFill>
                  <a:srgbClr val="104670"/>
                </a:solidFill>
              </a:defRPr>
            </a:lvl1pPr>
          </a:lstStyle>
          <a:p>
            <a:pPr lvl="0"/>
            <a:r>
              <a:rPr lang="nl-BE"/>
              <a:t>Second level text, Calibri, font size 18pt</a:t>
            </a:r>
            <a:endParaRPr lang="en-US"/>
          </a:p>
        </p:txBody>
      </p:sp>
      <p:sp>
        <p:nvSpPr>
          <p:cNvPr id="8" name="Text Placeholder 7">
            <a:extLst>
              <a:ext uri="{FF2B5EF4-FFF2-40B4-BE49-F238E27FC236}">
                <a16:creationId xmlns:a16="http://schemas.microsoft.com/office/drawing/2014/main" id="{236DC4D0-14B6-4455-B50A-912CE4CF380F}"/>
              </a:ext>
            </a:extLst>
          </p:cNvPr>
          <p:cNvSpPr>
            <a:spLocks noGrp="1"/>
          </p:cNvSpPr>
          <p:nvPr>
            <p:ph type="body" sz="quarter" idx="17" hasCustomPrompt="1"/>
          </p:nvPr>
        </p:nvSpPr>
        <p:spPr>
          <a:xfrm>
            <a:off x="889483" y="2037973"/>
            <a:ext cx="5098965" cy="3896689"/>
          </a:xfrm>
        </p:spPr>
        <p:txBody>
          <a:bodyPr>
            <a:normAutofit/>
          </a:bodyPr>
          <a:lstStyle>
            <a:lvl1pPr marL="0" indent="0">
              <a:buNone/>
              <a:defRPr sz="1800">
                <a:solidFill>
                  <a:schemeClr val="bg1"/>
                </a:solidFill>
              </a:defRPr>
            </a:lvl1pPr>
          </a:lstStyle>
          <a:p>
            <a:pPr lvl="0"/>
            <a:r>
              <a:rPr lang="nl-BE"/>
              <a:t>Second level text, Calibri, font size 18pt</a:t>
            </a:r>
            <a:endParaRPr lang="en-US"/>
          </a:p>
        </p:txBody>
      </p:sp>
      <p:sp>
        <p:nvSpPr>
          <p:cNvPr id="9" name="Text Placeholder 10">
            <a:extLst>
              <a:ext uri="{FF2B5EF4-FFF2-40B4-BE49-F238E27FC236}">
                <a16:creationId xmlns:a16="http://schemas.microsoft.com/office/drawing/2014/main" id="{A3869C99-6BC0-4866-9848-578F9D4B7AD5}"/>
              </a:ext>
            </a:extLst>
          </p:cNvPr>
          <p:cNvSpPr>
            <a:spLocks noGrp="1"/>
          </p:cNvSpPr>
          <p:nvPr>
            <p:ph type="body" sz="quarter" idx="18" hasCustomPrompt="1"/>
          </p:nvPr>
        </p:nvSpPr>
        <p:spPr>
          <a:xfrm>
            <a:off x="889483" y="1367618"/>
            <a:ext cx="5098964" cy="631976"/>
          </a:xfrm>
        </p:spPr>
        <p:txBody>
          <a:bodyPr>
            <a:normAutofit/>
          </a:bodyPr>
          <a:lstStyle>
            <a:lvl1pPr marL="0" indent="0">
              <a:buNone/>
              <a:defRPr sz="2000" b="1">
                <a:solidFill>
                  <a:schemeClr val="bg1"/>
                </a:solidFill>
              </a:defRPr>
            </a:lvl1pPr>
          </a:lstStyle>
          <a:p>
            <a:pPr lvl="0"/>
            <a:r>
              <a:rPr lang="nl-BE"/>
              <a:t>First level text, Calibri bold, font size 20 pt</a:t>
            </a:r>
            <a:endParaRPr lang="en-US"/>
          </a:p>
        </p:txBody>
      </p:sp>
      <p:sp>
        <p:nvSpPr>
          <p:cNvPr id="13" name="Date Placeholder 4">
            <a:extLst>
              <a:ext uri="{FF2B5EF4-FFF2-40B4-BE49-F238E27FC236}">
                <a16:creationId xmlns:a16="http://schemas.microsoft.com/office/drawing/2014/main" id="{A030EA90-CB0F-433F-9000-468896BCD33A}"/>
              </a:ext>
            </a:extLst>
          </p:cNvPr>
          <p:cNvSpPr>
            <a:spLocks noGrp="1"/>
          </p:cNvSpPr>
          <p:nvPr>
            <p:ph type="dt" sz="half" idx="10"/>
          </p:nvPr>
        </p:nvSpPr>
        <p:spPr>
          <a:xfrm>
            <a:off x="838200" y="6356351"/>
            <a:ext cx="2743200" cy="365125"/>
          </a:xfrm>
        </p:spPr>
        <p:txBody>
          <a:bodyPr/>
          <a:lstStyle/>
          <a:p>
            <a:endParaRPr lang="fr-BE"/>
          </a:p>
        </p:txBody>
      </p:sp>
      <p:sp>
        <p:nvSpPr>
          <p:cNvPr id="14" name="Footer Placeholder 5">
            <a:extLst>
              <a:ext uri="{FF2B5EF4-FFF2-40B4-BE49-F238E27FC236}">
                <a16:creationId xmlns:a16="http://schemas.microsoft.com/office/drawing/2014/main" id="{E7BF9CAD-E60A-4878-851A-3CB93F4E2534}"/>
              </a:ext>
            </a:extLst>
          </p:cNvPr>
          <p:cNvSpPr>
            <a:spLocks noGrp="1"/>
          </p:cNvSpPr>
          <p:nvPr>
            <p:ph type="ftr" sz="quarter" idx="11"/>
          </p:nvPr>
        </p:nvSpPr>
        <p:spPr>
          <a:xfrm>
            <a:off x="4038600" y="6356351"/>
            <a:ext cx="4114800" cy="365125"/>
          </a:xfrm>
        </p:spPr>
        <p:txBody>
          <a:bodyPr/>
          <a:lstStyle/>
          <a:p>
            <a:r>
              <a:rPr lang="fr-BE"/>
              <a:t>Pres EPC139-25</a:t>
            </a:r>
          </a:p>
        </p:txBody>
      </p:sp>
      <p:sp>
        <p:nvSpPr>
          <p:cNvPr id="15" name="Slide Number Placeholder 6">
            <a:extLst>
              <a:ext uri="{FF2B5EF4-FFF2-40B4-BE49-F238E27FC236}">
                <a16:creationId xmlns:a16="http://schemas.microsoft.com/office/drawing/2014/main" id="{30EB8EF5-BDEC-4E56-A42E-5A7F57B3BA46}"/>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17" name="Title 1">
            <a:extLst>
              <a:ext uri="{FF2B5EF4-FFF2-40B4-BE49-F238E27FC236}">
                <a16:creationId xmlns:a16="http://schemas.microsoft.com/office/drawing/2014/main" id="{B752679B-C466-4A55-8169-224C935201ED}"/>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9" name="Text Placeholder 10">
            <a:extLst>
              <a:ext uri="{FF2B5EF4-FFF2-40B4-BE49-F238E27FC236}">
                <a16:creationId xmlns:a16="http://schemas.microsoft.com/office/drawing/2014/main" id="{FDA6B21F-FA7B-4C39-A610-6B72C9FB7E1A}"/>
              </a:ext>
            </a:extLst>
          </p:cNvPr>
          <p:cNvSpPr>
            <a:spLocks noGrp="1"/>
          </p:cNvSpPr>
          <p:nvPr>
            <p:ph type="body" sz="quarter" idx="19" hasCustomPrompt="1"/>
          </p:nvPr>
        </p:nvSpPr>
        <p:spPr>
          <a:xfrm>
            <a:off x="6613158" y="1375175"/>
            <a:ext cx="5098964" cy="631976"/>
          </a:xfrm>
        </p:spPr>
        <p:txBody>
          <a:bodyPr>
            <a:normAutofit/>
          </a:bodyPr>
          <a:lstStyle>
            <a:lvl1pPr marL="0" indent="0">
              <a:buNone/>
              <a:defRPr sz="2000" b="1">
                <a:solidFill>
                  <a:srgbClr val="104670"/>
                </a:solidFill>
              </a:defRPr>
            </a:lvl1pPr>
          </a:lstStyle>
          <a:p>
            <a:pPr lvl="0"/>
            <a:r>
              <a:rPr lang="nl-BE"/>
              <a:t>First level text, Calibri bold, font size 20 pt</a:t>
            </a:r>
            <a:endParaRPr lang="en-US"/>
          </a:p>
        </p:txBody>
      </p:sp>
      <p:pic>
        <p:nvPicPr>
          <p:cNvPr id="18" name="Picture 17" descr="A close up of a logo&#10;&#10;Description automatically generated">
            <a:extLst>
              <a:ext uri="{FF2B5EF4-FFF2-40B4-BE49-F238E27FC236}">
                <a16:creationId xmlns:a16="http://schemas.microsoft.com/office/drawing/2014/main" id="{E1CEE4C0-F443-4707-9FA6-9AA0FE8A50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1770972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in coloured text bo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8B13B-F6FC-4863-A3EF-30E8E75D4079}"/>
              </a:ext>
            </a:extLst>
          </p:cNvPr>
          <p:cNvSpPr/>
          <p:nvPr userDrawn="1"/>
        </p:nvSpPr>
        <p:spPr>
          <a:xfrm>
            <a:off x="864550" y="1462662"/>
            <a:ext cx="3372623" cy="4774597"/>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7" name="Rectangle 6">
            <a:extLst>
              <a:ext uri="{FF2B5EF4-FFF2-40B4-BE49-F238E27FC236}">
                <a16:creationId xmlns:a16="http://schemas.microsoft.com/office/drawing/2014/main" id="{104C7F5B-70E0-43E6-AD06-204C897939BE}"/>
              </a:ext>
            </a:extLst>
          </p:cNvPr>
          <p:cNvSpPr/>
          <p:nvPr userDrawn="1"/>
        </p:nvSpPr>
        <p:spPr>
          <a:xfrm>
            <a:off x="8376227" y="1472174"/>
            <a:ext cx="3372623" cy="4774597"/>
          </a:xfrm>
          <a:prstGeom prst="rect">
            <a:avLst/>
          </a:prstGeom>
          <a:solidFill>
            <a:srgbClr val="4E7762"/>
          </a:solidFill>
          <a:ln>
            <a:solidFill>
              <a:srgbClr val="4E776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8" name="Rectangle 7">
            <a:extLst>
              <a:ext uri="{FF2B5EF4-FFF2-40B4-BE49-F238E27FC236}">
                <a16:creationId xmlns:a16="http://schemas.microsoft.com/office/drawing/2014/main" id="{89583A05-28A1-4420-B7AA-B8B768996BA9}"/>
              </a:ext>
            </a:extLst>
          </p:cNvPr>
          <p:cNvSpPr/>
          <p:nvPr userDrawn="1"/>
        </p:nvSpPr>
        <p:spPr>
          <a:xfrm>
            <a:off x="4638910" y="1472174"/>
            <a:ext cx="3372623" cy="4774597"/>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solidFill>
                <a:schemeClr val="tx1">
                  <a:lumMod val="60000"/>
                  <a:lumOff val="40000"/>
                </a:schemeClr>
              </a:solidFill>
            </a:endParaRPr>
          </a:p>
        </p:txBody>
      </p:sp>
      <p:sp>
        <p:nvSpPr>
          <p:cNvPr id="9" name="Text Placeholder 13">
            <a:extLst>
              <a:ext uri="{FF2B5EF4-FFF2-40B4-BE49-F238E27FC236}">
                <a16:creationId xmlns:a16="http://schemas.microsoft.com/office/drawing/2014/main" id="{5B995847-B218-4710-B986-31A590AA6C7D}"/>
              </a:ext>
            </a:extLst>
          </p:cNvPr>
          <p:cNvSpPr>
            <a:spLocks noGrp="1"/>
          </p:cNvSpPr>
          <p:nvPr>
            <p:ph type="body" sz="quarter" idx="13" hasCustomPrompt="1"/>
          </p:nvPr>
        </p:nvSpPr>
        <p:spPr>
          <a:xfrm>
            <a:off x="4638910"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0" name="Text Placeholder 15">
            <a:extLst>
              <a:ext uri="{FF2B5EF4-FFF2-40B4-BE49-F238E27FC236}">
                <a16:creationId xmlns:a16="http://schemas.microsoft.com/office/drawing/2014/main" id="{38CEDE05-37DA-4DA9-9653-88CA537B25E4}"/>
              </a:ext>
            </a:extLst>
          </p:cNvPr>
          <p:cNvSpPr>
            <a:spLocks noGrp="1"/>
          </p:cNvSpPr>
          <p:nvPr>
            <p:ph type="body" sz="quarter" idx="14" hasCustomPrompt="1"/>
          </p:nvPr>
        </p:nvSpPr>
        <p:spPr>
          <a:xfrm>
            <a:off x="863204" y="2426299"/>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1" name="Text Placeholder 15">
            <a:extLst>
              <a:ext uri="{FF2B5EF4-FFF2-40B4-BE49-F238E27FC236}">
                <a16:creationId xmlns:a16="http://schemas.microsoft.com/office/drawing/2014/main" id="{0CEFCBD6-923C-48B6-AADA-BE973B7F1832}"/>
              </a:ext>
            </a:extLst>
          </p:cNvPr>
          <p:cNvSpPr>
            <a:spLocks noGrp="1"/>
          </p:cNvSpPr>
          <p:nvPr>
            <p:ph type="body" sz="quarter" idx="15" hasCustomPrompt="1"/>
          </p:nvPr>
        </p:nvSpPr>
        <p:spPr>
          <a:xfrm>
            <a:off x="4627364"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2" name="Text Placeholder 13">
            <a:extLst>
              <a:ext uri="{FF2B5EF4-FFF2-40B4-BE49-F238E27FC236}">
                <a16:creationId xmlns:a16="http://schemas.microsoft.com/office/drawing/2014/main" id="{644CB0A8-0340-4700-9D8C-B9532560297D}"/>
              </a:ext>
            </a:extLst>
          </p:cNvPr>
          <p:cNvSpPr>
            <a:spLocks noGrp="1"/>
          </p:cNvSpPr>
          <p:nvPr>
            <p:ph type="body" sz="quarter" idx="18" hasCustomPrompt="1"/>
          </p:nvPr>
        </p:nvSpPr>
        <p:spPr>
          <a:xfrm>
            <a:off x="883257" y="1462661"/>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4" name="Text Placeholder 15">
            <a:extLst>
              <a:ext uri="{FF2B5EF4-FFF2-40B4-BE49-F238E27FC236}">
                <a16:creationId xmlns:a16="http://schemas.microsoft.com/office/drawing/2014/main" id="{68E2CB7F-D0E0-4D8F-AC2B-0B1F8352CCCE}"/>
              </a:ext>
            </a:extLst>
          </p:cNvPr>
          <p:cNvSpPr>
            <a:spLocks noGrp="1"/>
          </p:cNvSpPr>
          <p:nvPr>
            <p:ph type="body" sz="quarter" idx="19" hasCustomPrompt="1"/>
          </p:nvPr>
        </p:nvSpPr>
        <p:spPr>
          <a:xfrm>
            <a:off x="8356073"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5" name="Text Placeholder 13">
            <a:extLst>
              <a:ext uri="{FF2B5EF4-FFF2-40B4-BE49-F238E27FC236}">
                <a16:creationId xmlns:a16="http://schemas.microsoft.com/office/drawing/2014/main" id="{2769AE98-A7B3-4B31-9C08-00142104505A}"/>
              </a:ext>
            </a:extLst>
          </p:cNvPr>
          <p:cNvSpPr>
            <a:spLocks noGrp="1"/>
          </p:cNvSpPr>
          <p:nvPr>
            <p:ph type="body" sz="quarter" idx="20" hasCustomPrompt="1"/>
          </p:nvPr>
        </p:nvSpPr>
        <p:spPr>
          <a:xfrm>
            <a:off x="8371922"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7" name="Title 1">
            <a:extLst>
              <a:ext uri="{FF2B5EF4-FFF2-40B4-BE49-F238E27FC236}">
                <a16:creationId xmlns:a16="http://schemas.microsoft.com/office/drawing/2014/main" id="{65FAE667-5698-42E2-88B5-E5525EA8075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8" name="Date Placeholder 4">
            <a:extLst>
              <a:ext uri="{FF2B5EF4-FFF2-40B4-BE49-F238E27FC236}">
                <a16:creationId xmlns:a16="http://schemas.microsoft.com/office/drawing/2014/main" id="{009CA754-367B-4D49-9C17-A1873BCA1A39}"/>
              </a:ext>
            </a:extLst>
          </p:cNvPr>
          <p:cNvSpPr>
            <a:spLocks noGrp="1"/>
          </p:cNvSpPr>
          <p:nvPr>
            <p:ph type="dt" sz="half" idx="10"/>
          </p:nvPr>
        </p:nvSpPr>
        <p:spPr>
          <a:xfrm>
            <a:off x="838200" y="6356351"/>
            <a:ext cx="2743200" cy="365125"/>
          </a:xfrm>
        </p:spPr>
        <p:txBody>
          <a:bodyPr/>
          <a:lstStyle/>
          <a:p>
            <a:endParaRPr lang="fr-BE"/>
          </a:p>
        </p:txBody>
      </p:sp>
      <p:sp>
        <p:nvSpPr>
          <p:cNvPr id="19" name="Footer Placeholder 5">
            <a:extLst>
              <a:ext uri="{FF2B5EF4-FFF2-40B4-BE49-F238E27FC236}">
                <a16:creationId xmlns:a16="http://schemas.microsoft.com/office/drawing/2014/main" id="{E1B912D3-9954-403E-97EE-7C5F3308EEBE}"/>
              </a:ext>
            </a:extLst>
          </p:cNvPr>
          <p:cNvSpPr>
            <a:spLocks noGrp="1"/>
          </p:cNvSpPr>
          <p:nvPr>
            <p:ph type="ftr" sz="quarter" idx="11"/>
          </p:nvPr>
        </p:nvSpPr>
        <p:spPr>
          <a:xfrm>
            <a:off x="4038600" y="6356351"/>
            <a:ext cx="4114800" cy="365125"/>
          </a:xfrm>
        </p:spPr>
        <p:txBody>
          <a:bodyPr/>
          <a:lstStyle/>
          <a:p>
            <a:r>
              <a:rPr lang="fr-BE"/>
              <a:t>Pres EPC139-25</a:t>
            </a:r>
          </a:p>
        </p:txBody>
      </p:sp>
      <p:sp>
        <p:nvSpPr>
          <p:cNvPr id="20" name="Slide Number Placeholder 6">
            <a:extLst>
              <a:ext uri="{FF2B5EF4-FFF2-40B4-BE49-F238E27FC236}">
                <a16:creationId xmlns:a16="http://schemas.microsoft.com/office/drawing/2014/main" id="{1EE5489B-0FE4-49A5-A122-47AB8C97E4B3}"/>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pic>
        <p:nvPicPr>
          <p:cNvPr id="21" name="Picture 20" descr="A close up of a logo&#10;&#10;Description automatically generated">
            <a:extLst>
              <a:ext uri="{FF2B5EF4-FFF2-40B4-BE49-F238E27FC236}">
                <a16:creationId xmlns:a16="http://schemas.microsoft.com/office/drawing/2014/main" id="{8130E935-05CF-4B6F-9319-BC91346C54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02296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in coloured text box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8B13B-F6FC-4863-A3EF-30E8E75D4079}"/>
              </a:ext>
            </a:extLst>
          </p:cNvPr>
          <p:cNvSpPr/>
          <p:nvPr userDrawn="1"/>
        </p:nvSpPr>
        <p:spPr>
          <a:xfrm>
            <a:off x="864550" y="1462662"/>
            <a:ext cx="3372623" cy="4774597"/>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7" name="Rectangle 6">
            <a:extLst>
              <a:ext uri="{FF2B5EF4-FFF2-40B4-BE49-F238E27FC236}">
                <a16:creationId xmlns:a16="http://schemas.microsoft.com/office/drawing/2014/main" id="{104C7F5B-70E0-43E6-AD06-204C897939BE}"/>
              </a:ext>
            </a:extLst>
          </p:cNvPr>
          <p:cNvSpPr/>
          <p:nvPr userDrawn="1"/>
        </p:nvSpPr>
        <p:spPr>
          <a:xfrm>
            <a:off x="8376227" y="1472174"/>
            <a:ext cx="3372623" cy="4774597"/>
          </a:xfrm>
          <a:prstGeom prst="rect">
            <a:avLst/>
          </a:prstGeom>
          <a:solidFill>
            <a:srgbClr val="AAB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8" name="Rectangle 7">
            <a:extLst>
              <a:ext uri="{FF2B5EF4-FFF2-40B4-BE49-F238E27FC236}">
                <a16:creationId xmlns:a16="http://schemas.microsoft.com/office/drawing/2014/main" id="{89583A05-28A1-4420-B7AA-B8B768996BA9}"/>
              </a:ext>
            </a:extLst>
          </p:cNvPr>
          <p:cNvSpPr/>
          <p:nvPr userDrawn="1"/>
        </p:nvSpPr>
        <p:spPr>
          <a:xfrm>
            <a:off x="4638910" y="1472174"/>
            <a:ext cx="3372623" cy="4774597"/>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solidFill>
                <a:schemeClr val="tx1">
                  <a:lumMod val="60000"/>
                  <a:lumOff val="40000"/>
                </a:schemeClr>
              </a:solidFill>
            </a:endParaRPr>
          </a:p>
        </p:txBody>
      </p:sp>
      <p:sp>
        <p:nvSpPr>
          <p:cNvPr id="9" name="Text Placeholder 13">
            <a:extLst>
              <a:ext uri="{FF2B5EF4-FFF2-40B4-BE49-F238E27FC236}">
                <a16:creationId xmlns:a16="http://schemas.microsoft.com/office/drawing/2014/main" id="{5B995847-B218-4710-B986-31A590AA6C7D}"/>
              </a:ext>
            </a:extLst>
          </p:cNvPr>
          <p:cNvSpPr>
            <a:spLocks noGrp="1"/>
          </p:cNvSpPr>
          <p:nvPr>
            <p:ph type="body" sz="quarter" idx="13" hasCustomPrompt="1"/>
          </p:nvPr>
        </p:nvSpPr>
        <p:spPr>
          <a:xfrm>
            <a:off x="4638910" y="1472174"/>
            <a:ext cx="3340927" cy="905837"/>
          </a:xfrm>
        </p:spPr>
        <p:txBody>
          <a:bodyPr/>
          <a:lstStyle>
            <a:lvl1pPr marL="0" indent="0" algn="just">
              <a:buNone/>
              <a:defRPr sz="1800" b="1">
                <a:solidFill>
                  <a:srgbClr val="104670"/>
                </a:solidFill>
              </a:defRPr>
            </a:lvl1pPr>
          </a:lstStyle>
          <a:p>
            <a:pPr lvl="0"/>
            <a:r>
              <a:rPr lang="nl-BE"/>
              <a:t>First level text, Calibri bold, font size 18 pt</a:t>
            </a:r>
          </a:p>
          <a:p>
            <a:pPr lvl="0"/>
            <a:endParaRPr lang="nl-BE"/>
          </a:p>
        </p:txBody>
      </p:sp>
      <p:sp>
        <p:nvSpPr>
          <p:cNvPr id="10" name="Text Placeholder 15">
            <a:extLst>
              <a:ext uri="{FF2B5EF4-FFF2-40B4-BE49-F238E27FC236}">
                <a16:creationId xmlns:a16="http://schemas.microsoft.com/office/drawing/2014/main" id="{38CEDE05-37DA-4DA9-9653-88CA537B25E4}"/>
              </a:ext>
            </a:extLst>
          </p:cNvPr>
          <p:cNvSpPr>
            <a:spLocks noGrp="1"/>
          </p:cNvSpPr>
          <p:nvPr>
            <p:ph type="body" sz="quarter" idx="14" hasCustomPrompt="1"/>
          </p:nvPr>
        </p:nvSpPr>
        <p:spPr>
          <a:xfrm>
            <a:off x="863204" y="2426299"/>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1" name="Text Placeholder 15">
            <a:extLst>
              <a:ext uri="{FF2B5EF4-FFF2-40B4-BE49-F238E27FC236}">
                <a16:creationId xmlns:a16="http://schemas.microsoft.com/office/drawing/2014/main" id="{0CEFCBD6-923C-48B6-AADA-BE973B7F1832}"/>
              </a:ext>
            </a:extLst>
          </p:cNvPr>
          <p:cNvSpPr>
            <a:spLocks noGrp="1"/>
          </p:cNvSpPr>
          <p:nvPr>
            <p:ph type="body" sz="quarter" idx="15" hasCustomPrompt="1"/>
          </p:nvPr>
        </p:nvSpPr>
        <p:spPr>
          <a:xfrm>
            <a:off x="4607212" y="2435808"/>
            <a:ext cx="3372624" cy="3787920"/>
          </a:xfrm>
        </p:spPr>
        <p:txBody>
          <a:bodyPr>
            <a:normAutofit/>
          </a:bodyPr>
          <a:lstStyle>
            <a:lvl1pPr marL="0" indent="0" algn="just">
              <a:buNone/>
              <a:defRPr sz="1800">
                <a:solidFill>
                  <a:srgbClr val="104670"/>
                </a:solidFill>
              </a:defRPr>
            </a:lvl1pPr>
          </a:lstStyle>
          <a:p>
            <a:pPr lvl="0"/>
            <a:r>
              <a:rPr lang="nl-BE"/>
              <a:t>Second level text, Calibri, font size 18 pt</a:t>
            </a:r>
            <a:endParaRPr lang="en-US"/>
          </a:p>
        </p:txBody>
      </p:sp>
      <p:sp>
        <p:nvSpPr>
          <p:cNvPr id="12" name="Text Placeholder 13">
            <a:extLst>
              <a:ext uri="{FF2B5EF4-FFF2-40B4-BE49-F238E27FC236}">
                <a16:creationId xmlns:a16="http://schemas.microsoft.com/office/drawing/2014/main" id="{644CB0A8-0340-4700-9D8C-B9532560297D}"/>
              </a:ext>
            </a:extLst>
          </p:cNvPr>
          <p:cNvSpPr>
            <a:spLocks noGrp="1"/>
          </p:cNvSpPr>
          <p:nvPr>
            <p:ph type="body" sz="quarter" idx="18" hasCustomPrompt="1"/>
          </p:nvPr>
        </p:nvSpPr>
        <p:spPr>
          <a:xfrm>
            <a:off x="883257" y="1462661"/>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4" name="Text Placeholder 15">
            <a:extLst>
              <a:ext uri="{FF2B5EF4-FFF2-40B4-BE49-F238E27FC236}">
                <a16:creationId xmlns:a16="http://schemas.microsoft.com/office/drawing/2014/main" id="{68E2CB7F-D0E0-4D8F-AC2B-0B1F8352CCCE}"/>
              </a:ext>
            </a:extLst>
          </p:cNvPr>
          <p:cNvSpPr>
            <a:spLocks noGrp="1"/>
          </p:cNvSpPr>
          <p:nvPr>
            <p:ph type="body" sz="quarter" idx="19" hasCustomPrompt="1"/>
          </p:nvPr>
        </p:nvSpPr>
        <p:spPr>
          <a:xfrm>
            <a:off x="8356073"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5" name="Text Placeholder 13">
            <a:extLst>
              <a:ext uri="{FF2B5EF4-FFF2-40B4-BE49-F238E27FC236}">
                <a16:creationId xmlns:a16="http://schemas.microsoft.com/office/drawing/2014/main" id="{2769AE98-A7B3-4B31-9C08-00142104505A}"/>
              </a:ext>
            </a:extLst>
          </p:cNvPr>
          <p:cNvSpPr>
            <a:spLocks noGrp="1"/>
          </p:cNvSpPr>
          <p:nvPr>
            <p:ph type="body" sz="quarter" idx="20" hasCustomPrompt="1"/>
          </p:nvPr>
        </p:nvSpPr>
        <p:spPr>
          <a:xfrm>
            <a:off x="8371922"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7" name="Title 1">
            <a:extLst>
              <a:ext uri="{FF2B5EF4-FFF2-40B4-BE49-F238E27FC236}">
                <a16:creationId xmlns:a16="http://schemas.microsoft.com/office/drawing/2014/main" id="{65FAE667-5698-42E2-88B5-E5525EA8075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8" name="Date Placeholder 4">
            <a:extLst>
              <a:ext uri="{FF2B5EF4-FFF2-40B4-BE49-F238E27FC236}">
                <a16:creationId xmlns:a16="http://schemas.microsoft.com/office/drawing/2014/main" id="{009CA754-367B-4D49-9C17-A1873BCA1A39}"/>
              </a:ext>
            </a:extLst>
          </p:cNvPr>
          <p:cNvSpPr>
            <a:spLocks noGrp="1"/>
          </p:cNvSpPr>
          <p:nvPr>
            <p:ph type="dt" sz="half" idx="10"/>
          </p:nvPr>
        </p:nvSpPr>
        <p:spPr>
          <a:xfrm>
            <a:off x="838200" y="6356351"/>
            <a:ext cx="2743200" cy="365125"/>
          </a:xfrm>
        </p:spPr>
        <p:txBody>
          <a:bodyPr/>
          <a:lstStyle/>
          <a:p>
            <a:endParaRPr lang="fr-BE"/>
          </a:p>
        </p:txBody>
      </p:sp>
      <p:sp>
        <p:nvSpPr>
          <p:cNvPr id="19" name="Footer Placeholder 5">
            <a:extLst>
              <a:ext uri="{FF2B5EF4-FFF2-40B4-BE49-F238E27FC236}">
                <a16:creationId xmlns:a16="http://schemas.microsoft.com/office/drawing/2014/main" id="{E1B912D3-9954-403E-97EE-7C5F3308EEBE}"/>
              </a:ext>
            </a:extLst>
          </p:cNvPr>
          <p:cNvSpPr>
            <a:spLocks noGrp="1"/>
          </p:cNvSpPr>
          <p:nvPr>
            <p:ph type="ftr" sz="quarter" idx="11"/>
          </p:nvPr>
        </p:nvSpPr>
        <p:spPr>
          <a:xfrm>
            <a:off x="4038600" y="6356351"/>
            <a:ext cx="4114800" cy="365125"/>
          </a:xfrm>
        </p:spPr>
        <p:txBody>
          <a:bodyPr/>
          <a:lstStyle/>
          <a:p>
            <a:r>
              <a:rPr lang="fr-BE"/>
              <a:t>Pres EPC139-25</a:t>
            </a:r>
          </a:p>
        </p:txBody>
      </p:sp>
      <p:sp>
        <p:nvSpPr>
          <p:cNvPr id="20" name="Slide Number Placeholder 6">
            <a:extLst>
              <a:ext uri="{FF2B5EF4-FFF2-40B4-BE49-F238E27FC236}">
                <a16:creationId xmlns:a16="http://schemas.microsoft.com/office/drawing/2014/main" id="{1EE5489B-0FE4-49A5-A122-47AB8C97E4B3}"/>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pic>
        <p:nvPicPr>
          <p:cNvPr id="21" name="Picture 20" descr="A close up of a logo&#10;&#10;Description automatically generated">
            <a:extLst>
              <a:ext uri="{FF2B5EF4-FFF2-40B4-BE49-F238E27FC236}">
                <a16:creationId xmlns:a16="http://schemas.microsoft.com/office/drawing/2014/main" id="{8DB247C0-3A39-4F8F-BDC0-59772BA6DC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276589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C68509E-AEA8-444C-B53F-BD3C9A5DA38F}"/>
              </a:ext>
            </a:extLst>
          </p:cNvPr>
          <p:cNvSpPr>
            <a:spLocks noGrp="1"/>
          </p:cNvSpPr>
          <p:nvPr>
            <p:ph type="title" hasCustomPrompt="1"/>
          </p:nvPr>
        </p:nvSpPr>
        <p:spPr>
          <a:xfrm>
            <a:off x="3696001" y="1675814"/>
            <a:ext cx="4800001" cy="470211"/>
          </a:xfrm>
        </p:spPr>
        <p:txBody>
          <a:bodyPr>
            <a:noAutofit/>
          </a:bodyPr>
          <a:lstStyle>
            <a:lvl1pPr algn="ctr">
              <a:defRPr sz="2800" b="1" baseline="0">
                <a:solidFill>
                  <a:schemeClr val="bg1"/>
                </a:solidFill>
                <a:latin typeface="Calibri" panose="020F0502020204030204" pitchFamily="34" charset="0"/>
              </a:defRPr>
            </a:lvl1pPr>
          </a:lstStyle>
          <a:p>
            <a:r>
              <a:rPr lang="en-US"/>
              <a:t>INTERMISSION</a:t>
            </a:r>
          </a:p>
        </p:txBody>
      </p:sp>
      <p:pic>
        <p:nvPicPr>
          <p:cNvPr id="6" name="Picture 5" descr="A close up of a logo&#10;&#10;Description automatically generated">
            <a:extLst>
              <a:ext uri="{FF2B5EF4-FFF2-40B4-BE49-F238E27FC236}">
                <a16:creationId xmlns:a16="http://schemas.microsoft.com/office/drawing/2014/main" id="{91D4F3C6-CCBD-4128-801D-66F620BB3A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pic>
        <p:nvPicPr>
          <p:cNvPr id="7" name="Picture 6" descr="A cup of coffee on a wooden table&#10;&#10;Description automatically generated">
            <a:extLst>
              <a:ext uri="{FF2B5EF4-FFF2-40B4-BE49-F238E27FC236}">
                <a16:creationId xmlns:a16="http://schemas.microsoft.com/office/drawing/2014/main" id="{51CC8681-2E57-4707-9CAD-35FCBF5CA4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57" t="13298" r="457" b="11814"/>
          <a:stretch/>
        </p:blipFill>
        <p:spPr>
          <a:xfrm>
            <a:off x="0" y="0"/>
            <a:ext cx="12192000" cy="6910954"/>
          </a:xfrm>
          <a:prstGeom prst="rect">
            <a:avLst/>
          </a:prstGeom>
        </p:spPr>
      </p:pic>
      <p:sp>
        <p:nvSpPr>
          <p:cNvPr id="8" name="Title 1">
            <a:extLst>
              <a:ext uri="{FF2B5EF4-FFF2-40B4-BE49-F238E27FC236}">
                <a16:creationId xmlns:a16="http://schemas.microsoft.com/office/drawing/2014/main" id="{2EA502BB-E11A-4E40-B77E-546FB6AC317B}"/>
              </a:ext>
            </a:extLst>
          </p:cNvPr>
          <p:cNvSpPr txBox="1">
            <a:spLocks/>
          </p:cNvSpPr>
          <p:nvPr userDrawn="1"/>
        </p:nvSpPr>
        <p:spPr>
          <a:xfrm>
            <a:off x="3848401" y="1735450"/>
            <a:ext cx="4800001" cy="4702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baseline="0">
                <a:solidFill>
                  <a:schemeClr val="bg1"/>
                </a:solidFill>
                <a:latin typeface="Calibri" panose="020F0502020204030204" pitchFamily="34" charset="0"/>
                <a:ea typeface="+mj-ea"/>
                <a:cs typeface="+mj-cs"/>
              </a:defRPr>
            </a:lvl1pPr>
          </a:lstStyle>
          <a:p>
            <a:r>
              <a:rPr lang="en-US"/>
              <a:t>INTERMISSION</a:t>
            </a:r>
          </a:p>
        </p:txBody>
      </p:sp>
    </p:spTree>
    <p:extLst>
      <p:ext uri="{BB962C8B-B14F-4D97-AF65-F5344CB8AC3E}">
        <p14:creationId xmlns:p14="http://schemas.microsoft.com/office/powerpoint/2010/main" val="382114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EPC">
    <p:bg>
      <p:bgPr>
        <a:solidFill>
          <a:schemeClr val="bg1">
            <a:alpha val="99000"/>
          </a:schemeClr>
        </a:solidFill>
        <a:effectLst/>
      </p:bgPr>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B1B6D5EE-8411-4466-BE69-ED25CAF257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a:xfrm>
            <a:off x="838200" y="6356351"/>
            <a:ext cx="2743200" cy="365125"/>
          </a:xfrm>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Tree>
    <p:extLst>
      <p:ext uri="{BB962C8B-B14F-4D97-AF65-F5344CB8AC3E}">
        <p14:creationId xmlns:p14="http://schemas.microsoft.com/office/powerpoint/2010/main" val="2379294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amp;A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030585-8238-45F6-80A4-C72B37861A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850" b="15380"/>
          <a:stretch/>
        </p:blipFill>
        <p:spPr>
          <a:xfrm>
            <a:off x="0" y="18902"/>
            <a:ext cx="12192004" cy="6844747"/>
          </a:xfrm>
          <a:prstGeom prst="rect">
            <a:avLst/>
          </a:prstGeom>
        </p:spPr>
      </p:pic>
      <p:sp>
        <p:nvSpPr>
          <p:cNvPr id="12" name="Title 1">
            <a:extLst>
              <a:ext uri="{FF2B5EF4-FFF2-40B4-BE49-F238E27FC236}">
                <a16:creationId xmlns:a16="http://schemas.microsoft.com/office/drawing/2014/main" id="{4E7E9666-1A8A-4E2A-91BC-13BBB94AEA49}"/>
              </a:ext>
            </a:extLst>
          </p:cNvPr>
          <p:cNvSpPr>
            <a:spLocks noGrp="1"/>
          </p:cNvSpPr>
          <p:nvPr>
            <p:ph type="title" hasCustomPrompt="1"/>
          </p:nvPr>
        </p:nvSpPr>
        <p:spPr>
          <a:xfrm>
            <a:off x="5444529" y="3678699"/>
            <a:ext cx="5427412" cy="470211"/>
          </a:xfrm>
        </p:spPr>
        <p:txBody>
          <a:bodyPr>
            <a:normAutofit/>
          </a:bodyPr>
          <a:lstStyle>
            <a:lvl1pPr algn="ctr">
              <a:defRPr sz="2400" b="1" baseline="0">
                <a:solidFill>
                  <a:schemeClr val="bg1"/>
                </a:solidFill>
                <a:latin typeface="+mn-lt"/>
              </a:defRPr>
            </a:lvl1pPr>
          </a:lstStyle>
          <a:p>
            <a:r>
              <a:rPr lang="en-US"/>
              <a:t>THANKS FOR LISTENING</a:t>
            </a:r>
          </a:p>
        </p:txBody>
      </p:sp>
      <p:sp>
        <p:nvSpPr>
          <p:cNvPr id="13" name="Content Placeholder 8">
            <a:extLst>
              <a:ext uri="{FF2B5EF4-FFF2-40B4-BE49-F238E27FC236}">
                <a16:creationId xmlns:a16="http://schemas.microsoft.com/office/drawing/2014/main" id="{0006521E-376B-4946-8951-8C9EE8717664}"/>
              </a:ext>
            </a:extLst>
          </p:cNvPr>
          <p:cNvSpPr>
            <a:spLocks noGrp="1"/>
          </p:cNvSpPr>
          <p:nvPr>
            <p:ph sz="quarter" idx="13" hasCustomPrompt="1"/>
          </p:nvPr>
        </p:nvSpPr>
        <p:spPr>
          <a:xfrm>
            <a:off x="5444667" y="4206261"/>
            <a:ext cx="5427133" cy="456636"/>
          </a:xfrm>
        </p:spPr>
        <p:txBody>
          <a:bodyPr>
            <a:noAutofit/>
          </a:bodyPr>
          <a:lstStyle>
            <a:lvl1pPr marL="0" indent="0" algn="ctr">
              <a:buNone/>
              <a:defRPr sz="2100">
                <a:solidFill>
                  <a:schemeClr val="bg1"/>
                </a:solidFill>
              </a:defRPr>
            </a:lvl1pPr>
          </a:lstStyle>
          <a:p>
            <a:pPr lvl="0"/>
            <a:r>
              <a:rPr lang="en-GB"/>
              <a:t>We’ll be answering questions now.</a:t>
            </a:r>
            <a:endParaRPr lang="fr-BE"/>
          </a:p>
        </p:txBody>
      </p:sp>
      <p:sp>
        <p:nvSpPr>
          <p:cNvPr id="15" name="Title 1">
            <a:extLst>
              <a:ext uri="{FF2B5EF4-FFF2-40B4-BE49-F238E27FC236}">
                <a16:creationId xmlns:a16="http://schemas.microsoft.com/office/drawing/2014/main" id="{DF53EA56-0302-4B0D-8083-7CFA70528420}"/>
              </a:ext>
            </a:extLst>
          </p:cNvPr>
          <p:cNvSpPr txBox="1">
            <a:spLocks/>
          </p:cNvSpPr>
          <p:nvPr userDrawn="1"/>
        </p:nvSpPr>
        <p:spPr>
          <a:xfrm>
            <a:off x="5186067" y="2958790"/>
            <a:ext cx="5427412" cy="4702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baseline="0">
                <a:solidFill>
                  <a:srgbClr val="FDCF6C"/>
                </a:solidFill>
                <a:latin typeface="+mj-lt"/>
                <a:ea typeface="+mj-ea"/>
                <a:cs typeface="+mj-cs"/>
              </a:defRPr>
            </a:lvl1pPr>
          </a:lstStyle>
          <a:p>
            <a:r>
              <a:rPr lang="en-US" sz="4400">
                <a:solidFill>
                  <a:schemeClr val="bg1"/>
                </a:solidFill>
              </a:rPr>
              <a:t>Q&amp;A</a:t>
            </a:r>
          </a:p>
        </p:txBody>
      </p:sp>
      <p:pic>
        <p:nvPicPr>
          <p:cNvPr id="7" name="Picture 6" descr="A close up of a logo&#10;&#10;Description automatically generated">
            <a:extLst>
              <a:ext uri="{FF2B5EF4-FFF2-40B4-BE49-F238E27FC236}">
                <a16:creationId xmlns:a16="http://schemas.microsoft.com/office/drawing/2014/main" id="{44835336-2A6D-4007-9A53-72C54F2619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29292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 Dark Blue">
    <p:bg>
      <p:bgPr>
        <a:solidFill>
          <a:srgbClr val="104670">
            <a:alpha val="95000"/>
          </a:srgbClr>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994C205-EB23-47B5-91D0-DB329002FE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pic>
        <p:nvPicPr>
          <p:cNvPr id="18" name="Picture 17" descr="A close up of a sign&#10;&#10;Description automatically generated">
            <a:extLst>
              <a:ext uri="{FF2B5EF4-FFF2-40B4-BE49-F238E27FC236}">
                <a16:creationId xmlns:a16="http://schemas.microsoft.com/office/drawing/2014/main" id="{754DBFB0-2117-49DE-BADD-432D61A75477}"/>
              </a:ext>
            </a:extLst>
          </p:cNvPr>
          <p:cNvPicPr>
            <a:picLocks noChangeAspect="1"/>
          </p:cNvPicPr>
          <p:nvPr userDrawn="1"/>
        </p:nvPicPr>
        <p:blipFill rotWithShape="1">
          <a:blip r:embed="rId3" cstate="print">
            <a:alphaModFix amt="69000"/>
            <a:extLst>
              <a:ext uri="{28A0092B-C50C-407E-A947-70E740481C1C}">
                <a14:useLocalDpi xmlns:a14="http://schemas.microsoft.com/office/drawing/2010/main" val="0"/>
              </a:ext>
            </a:extLst>
          </a:blip>
          <a:srcRect/>
          <a:stretch/>
        </p:blipFill>
        <p:spPr>
          <a:xfrm>
            <a:off x="0" y="1545436"/>
            <a:ext cx="12669451" cy="4028142"/>
          </a:xfrm>
          <a:prstGeom prst="rect">
            <a:avLst/>
          </a:prstGeom>
        </p:spPr>
      </p:pic>
      <p:sp>
        <p:nvSpPr>
          <p:cNvPr id="19" name="Title 1">
            <a:extLst>
              <a:ext uri="{FF2B5EF4-FFF2-40B4-BE49-F238E27FC236}">
                <a16:creationId xmlns:a16="http://schemas.microsoft.com/office/drawing/2014/main" id="{BA2A6080-A13C-4FC5-8696-89BA17C72783}"/>
              </a:ext>
            </a:extLst>
          </p:cNvPr>
          <p:cNvSpPr>
            <a:spLocks noGrp="1"/>
          </p:cNvSpPr>
          <p:nvPr>
            <p:ph type="title" hasCustomPrompt="1"/>
          </p:nvPr>
        </p:nvSpPr>
        <p:spPr>
          <a:xfrm>
            <a:off x="4744467" y="899194"/>
            <a:ext cx="2479133" cy="470211"/>
          </a:xfrm>
        </p:spPr>
        <p:txBody>
          <a:bodyPr>
            <a:noAutofit/>
          </a:bodyPr>
          <a:lstStyle>
            <a:lvl1pPr algn="ctr">
              <a:defRPr sz="2800" b="1">
                <a:solidFill>
                  <a:schemeClr val="bg1"/>
                </a:solidFill>
                <a:latin typeface="+mn-lt"/>
              </a:defRPr>
            </a:lvl1pPr>
          </a:lstStyle>
          <a:p>
            <a:r>
              <a:rPr lang="fr-BE"/>
              <a:t>THANK YOU!</a:t>
            </a:r>
            <a:endParaRPr lang="en-GB"/>
          </a:p>
        </p:txBody>
      </p:sp>
      <p:sp>
        <p:nvSpPr>
          <p:cNvPr id="21" name="TextBox 16">
            <a:extLst>
              <a:ext uri="{FF2B5EF4-FFF2-40B4-BE49-F238E27FC236}">
                <a16:creationId xmlns:a16="http://schemas.microsoft.com/office/drawing/2014/main" id="{CC347CD8-F325-4247-8219-9354AE7D5903}"/>
              </a:ext>
            </a:extLst>
          </p:cNvPr>
          <p:cNvSpPr txBox="1"/>
          <p:nvPr userDrawn="1"/>
        </p:nvSpPr>
        <p:spPr>
          <a:xfrm>
            <a:off x="0" y="6339873"/>
            <a:ext cx="12191999"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i="1" kern="1200">
                <a:solidFill>
                  <a:schemeClr val="bg1"/>
                </a:solidFill>
                <a:effectLst/>
                <a:latin typeface="+mn-lt"/>
                <a:ea typeface="+mn-ea"/>
                <a:cs typeface="+mn-cs"/>
              </a:rPr>
              <a:t>©</a:t>
            </a:r>
            <a:r>
              <a:rPr lang="fr-BE" sz="1000" i="1" kern="1200" err="1">
                <a:solidFill>
                  <a:schemeClr val="bg1"/>
                </a:solidFill>
                <a:effectLst/>
                <a:latin typeface="+mn-lt"/>
                <a:ea typeface="+mn-ea"/>
                <a:cs typeface="+mn-cs"/>
              </a:rPr>
              <a:t>European</a:t>
            </a:r>
            <a:r>
              <a:rPr lang="fr-BE" sz="1000" i="1" kern="1200">
                <a:solidFill>
                  <a:schemeClr val="bg1"/>
                </a:solidFill>
                <a:effectLst/>
                <a:latin typeface="+mn-lt"/>
                <a:ea typeface="+mn-ea"/>
                <a:cs typeface="+mn-cs"/>
              </a:rPr>
              <a:t> Payments Council/ Conseil Européen des Paiements AISBL. </a:t>
            </a:r>
            <a:r>
              <a:rPr lang="en-US" sz="1000" i="1" kern="1200">
                <a:solidFill>
                  <a:schemeClr val="bg1"/>
                </a:solidFill>
                <a:effectLst/>
                <a:latin typeface="+mn-lt"/>
                <a:ea typeface="+mn-ea"/>
                <a:cs typeface="+mn-cs"/>
              </a:rPr>
              <a:t>Any and all rights are the exclusive property of EUROPEAN PAYMENTS COUNCIL - CONSEIL EUROPEEN DES PAIEMENTS AISBL, </a:t>
            </a:r>
            <a:r>
              <a:rPr lang="en-GB" sz="1000" i="1" kern="1200" err="1">
                <a:solidFill>
                  <a:schemeClr val="bg1"/>
                </a:solidFill>
                <a:effectLst/>
                <a:latin typeface="+mn-lt"/>
                <a:ea typeface="+mn-ea"/>
                <a:cs typeface="+mn-cs"/>
              </a:rPr>
              <a:t>Cours</a:t>
            </a:r>
            <a:r>
              <a:rPr lang="en-GB" sz="1000" i="1" kern="1200">
                <a:solidFill>
                  <a:schemeClr val="bg1"/>
                </a:solidFill>
                <a:effectLst/>
                <a:latin typeface="+mn-lt"/>
                <a:ea typeface="+mn-ea"/>
                <a:cs typeface="+mn-cs"/>
              </a:rPr>
              <a:t> Saint-Michel 30 – B-1040 Brussels, BELGIUM - Enterprise N° 0873.268.927 </a:t>
            </a:r>
          </a:p>
        </p:txBody>
      </p:sp>
      <p:sp>
        <p:nvSpPr>
          <p:cNvPr id="23" name="TextBox 15">
            <a:extLst>
              <a:ext uri="{FF2B5EF4-FFF2-40B4-BE49-F238E27FC236}">
                <a16:creationId xmlns:a16="http://schemas.microsoft.com/office/drawing/2014/main" id="{1DC9214D-17F1-4A9C-BBFB-C2584A4C69BA}"/>
              </a:ext>
            </a:extLst>
          </p:cNvPr>
          <p:cNvSpPr txBox="1"/>
          <p:nvPr userDrawn="1"/>
        </p:nvSpPr>
        <p:spPr>
          <a:xfrm>
            <a:off x="5435747" y="6008610"/>
            <a:ext cx="1320507"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solidFill>
                  <a:schemeClr val="bg1"/>
                </a:solidFill>
              </a:rPr>
              <a:t>@EPC_SEPA </a:t>
            </a:r>
          </a:p>
        </p:txBody>
      </p:sp>
      <p:pic>
        <p:nvPicPr>
          <p:cNvPr id="24" name="Picture 23">
            <a:hlinkClick r:id="rId4"/>
            <a:extLst>
              <a:ext uri="{FF2B5EF4-FFF2-40B4-BE49-F238E27FC236}">
                <a16:creationId xmlns:a16="http://schemas.microsoft.com/office/drawing/2014/main" id="{93A8C816-39DF-451E-B4DA-185A6DAF0752}"/>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5809727" y="5684306"/>
            <a:ext cx="348615" cy="351790"/>
          </a:xfrm>
          <a:prstGeom prst="rect">
            <a:avLst/>
          </a:prstGeom>
        </p:spPr>
      </p:pic>
    </p:spTree>
    <p:extLst>
      <p:ext uri="{BB962C8B-B14F-4D97-AF65-F5344CB8AC3E}">
        <p14:creationId xmlns:p14="http://schemas.microsoft.com/office/powerpoint/2010/main" val="2236588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genda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EE7F00"/>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EE7F00"/>
              </a:buClr>
              <a:defRPr sz="2000" baseline="0">
                <a:solidFill>
                  <a:srgbClr val="104670"/>
                </a:solidFill>
              </a:defRPr>
            </a:lvl2pPr>
            <a:lvl3pPr>
              <a:lnSpc>
                <a:spcPct val="100000"/>
              </a:lnSpc>
              <a:spcBef>
                <a:spcPts val="0"/>
              </a:spcBef>
              <a:buClr>
                <a:srgbClr val="EE7F00"/>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EE7F00"/>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0" name="Title 1">
            <a:extLst>
              <a:ext uri="{FF2B5EF4-FFF2-40B4-BE49-F238E27FC236}">
                <a16:creationId xmlns:a16="http://schemas.microsoft.com/office/drawing/2014/main" id="{2B14DC47-ED01-4F05-8425-C55B476AE4F5}"/>
              </a:ext>
            </a:extLst>
          </p:cNvPr>
          <p:cNvSpPr>
            <a:spLocks noGrp="1"/>
          </p:cNvSpPr>
          <p:nvPr>
            <p:ph type="title" hasCustomPrompt="1"/>
          </p:nvPr>
        </p:nvSpPr>
        <p:spPr>
          <a:xfrm>
            <a:off x="696974" y="742534"/>
            <a:ext cx="9832239" cy="564220"/>
          </a:xfrm>
        </p:spPr>
        <p:txBody>
          <a:bodyPr>
            <a:noAutofit/>
          </a:bodyPr>
          <a:lstStyle>
            <a:lvl1pPr algn="just">
              <a:defRPr sz="3600" b="1">
                <a:solidFill>
                  <a:schemeClr val="bg1"/>
                </a:solidFill>
                <a:latin typeface="+mn-lt"/>
              </a:defRPr>
            </a:lvl1pPr>
          </a:lstStyle>
          <a:p>
            <a:r>
              <a:rPr lang="en-US"/>
              <a:t>Agenda</a:t>
            </a:r>
          </a:p>
        </p:txBody>
      </p:sp>
      <p:pic>
        <p:nvPicPr>
          <p:cNvPr id="9" name="Picture 8" descr="A close up of a logo&#10;&#10;Description automatically generated">
            <a:extLst>
              <a:ext uri="{FF2B5EF4-FFF2-40B4-BE49-F238E27FC236}">
                <a16:creationId xmlns:a16="http://schemas.microsoft.com/office/drawing/2014/main" id="{8E89C372-2036-4555-9BFC-8965BEE7C2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043866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age, 1 column, 1 green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1800">
                <a:solidFill>
                  <a:srgbClr val="104670"/>
                </a:solidFill>
              </a:defRPr>
            </a:lvl1pPr>
          </a:lstStyle>
          <a:p>
            <a:pPr lvl="0"/>
            <a:r>
              <a:rPr lang="en-US"/>
              <a:t>Heading – First level text, 1 line max,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4E7762">
              <a:alpha val="11000"/>
            </a:srgbClr>
          </a:solidFill>
        </p:spPr>
        <p:txBody>
          <a:bodyPr>
            <a:normAutofit/>
          </a:bodyPr>
          <a:lstStyle>
            <a:lvl1pPr marL="0" indent="0" algn="just">
              <a:buNone/>
              <a:defRPr lang="fr-BE" sz="2600" b="0" kern="1200" baseline="0" dirty="0">
                <a:solidFill>
                  <a:srgbClr val="4E7762"/>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EE7F00"/>
                </a:solidFill>
                <a:latin typeface="+mn-lt"/>
              </a:defRPr>
            </a:lvl1pPr>
          </a:lstStyle>
          <a:p>
            <a:r>
              <a:rPr lang="en-US"/>
              <a:t>Title,2 lines max, Calibri bold, font size 36 </a:t>
            </a:r>
            <a:r>
              <a:rPr lang="en-US" err="1"/>
              <a:t>pt</a:t>
            </a:r>
            <a:endParaRPr lang="en-US"/>
          </a:p>
        </p:txBody>
      </p:sp>
      <p:pic>
        <p:nvPicPr>
          <p:cNvPr id="12" name="Picture 11" descr="A close up of a logo&#10;&#10;Description automatically generated">
            <a:extLst>
              <a:ext uri="{FF2B5EF4-FFF2-40B4-BE49-F238E27FC236}">
                <a16:creationId xmlns:a16="http://schemas.microsoft.com/office/drawing/2014/main" id="{4B723808-0B66-4A4F-A75E-F0C9E11A7A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13" name="Content Placeholder 2">
            <a:extLst>
              <a:ext uri="{FF2B5EF4-FFF2-40B4-BE49-F238E27FC236}">
                <a16:creationId xmlns:a16="http://schemas.microsoft.com/office/drawing/2014/main" id="{9233A2EC-5C54-4573-87FD-4B76609F1029}"/>
              </a:ext>
            </a:extLst>
          </p:cNvPr>
          <p:cNvSpPr>
            <a:spLocks noGrp="1"/>
          </p:cNvSpPr>
          <p:nvPr>
            <p:ph idx="1" hasCustomPrompt="1"/>
          </p:nvPr>
        </p:nvSpPr>
        <p:spPr>
          <a:xfrm>
            <a:off x="878505" y="2819197"/>
            <a:ext cx="10462265" cy="3537154"/>
          </a:xfrm>
        </p:spPr>
        <p:txBody>
          <a:bodyPr/>
          <a:lstStyle>
            <a:lvl1pPr marL="285750" indent="-285750" algn="just">
              <a:buClr>
                <a:srgbClr val="4E7762"/>
              </a:buClr>
              <a:buSzPct val="130000"/>
              <a:buFont typeface="Wingdings" panose="05000000000000000000" pitchFamily="2" charset="2"/>
              <a:buChar char="§"/>
              <a:defRPr sz="1800" b="1" baseline="0">
                <a:solidFill>
                  <a:srgbClr val="104670"/>
                </a:solidFill>
              </a:defRPr>
            </a:lvl1pPr>
            <a:lvl2pPr marL="742950" indent="-285750" algn="just">
              <a:buClr>
                <a:srgbClr val="4E7762"/>
              </a:buClr>
              <a:buSzPct val="130000"/>
              <a:buFont typeface="Arial" panose="020B0604020202020204" pitchFamily="34" charset="0"/>
              <a:buChar char="•"/>
              <a:defRPr sz="1600" baseline="0">
                <a:solidFill>
                  <a:srgbClr val="104670"/>
                </a:solidFill>
              </a:defRPr>
            </a:lvl2pPr>
            <a:lvl3pPr marL="1085850" indent="-171450" algn="just">
              <a:buClr>
                <a:srgbClr val="4E7762"/>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 </a:t>
            </a:r>
            <a:r>
              <a:rPr lang="en-US" err="1"/>
              <a:t>pt</a:t>
            </a:r>
            <a:endParaRPr lang="en-US"/>
          </a:p>
          <a:p>
            <a:pPr lvl="0"/>
            <a:r>
              <a:rPr lang="en-US"/>
              <a:t>Third level text, Calibri, font size 18 </a:t>
            </a:r>
            <a:r>
              <a:rPr lang="en-US" err="1"/>
              <a:t>pt</a:t>
            </a:r>
            <a:endParaRPr lang="en-US"/>
          </a:p>
          <a:p>
            <a:pPr lvl="1"/>
            <a:r>
              <a:rPr lang="en-US"/>
              <a:t>Fourth level text, Calibri, font size 14 </a:t>
            </a:r>
            <a:r>
              <a:rPr lang="en-US" err="1"/>
              <a:t>pt</a:t>
            </a:r>
            <a:endParaRPr lang="en-US"/>
          </a:p>
          <a:p>
            <a:pPr lvl="2"/>
            <a:r>
              <a:rPr lang="en-US"/>
              <a:t>Fifth level text, Calibri, font size 12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12 </a:t>
            </a:r>
            <a:r>
              <a:rPr lang="en-US" err="1"/>
              <a:t>pt</a:t>
            </a:r>
            <a:endParaRPr lang="en-US"/>
          </a:p>
          <a:p>
            <a:pPr lvl="0"/>
            <a:endParaRPr lang="en-US"/>
          </a:p>
        </p:txBody>
      </p:sp>
      <p:sp>
        <p:nvSpPr>
          <p:cNvPr id="14" name="Content Placeholder 2">
            <a:extLst>
              <a:ext uri="{FF2B5EF4-FFF2-40B4-BE49-F238E27FC236}">
                <a16:creationId xmlns:a16="http://schemas.microsoft.com/office/drawing/2014/main" id="{22B62FB4-AE07-4EA3-891E-E88B89F028D4}"/>
              </a:ext>
            </a:extLst>
          </p:cNvPr>
          <p:cNvSpPr>
            <a:spLocks noGrp="1"/>
          </p:cNvSpPr>
          <p:nvPr>
            <p:ph idx="14" hasCustomPrompt="1"/>
          </p:nvPr>
        </p:nvSpPr>
        <p:spPr>
          <a:xfrm>
            <a:off x="878505" y="2407358"/>
            <a:ext cx="10462265" cy="374745"/>
          </a:xfrm>
        </p:spPr>
        <p:txBody>
          <a:bodyPr/>
          <a:lstStyle>
            <a:lvl1pPr marL="0" indent="0">
              <a:buClr>
                <a:schemeClr val="accent2"/>
              </a:buClr>
              <a:buFont typeface="Wingdings" panose="05000000000000000000" pitchFamily="2" charset="2"/>
              <a:buNone/>
              <a:defRPr sz="1800" baseline="0">
                <a:solidFill>
                  <a:srgbClr val="104670"/>
                </a:solidFill>
              </a:defRPr>
            </a:lvl1pPr>
          </a:lstStyle>
          <a:p>
            <a:pPr lvl="0"/>
            <a:r>
              <a:rPr lang="en-US"/>
              <a:t>Second level text, Calibri, font size 18 </a:t>
            </a:r>
            <a:r>
              <a:rPr lang="en-US" err="1"/>
              <a:t>pt</a:t>
            </a:r>
            <a:endParaRPr lang="en-US"/>
          </a:p>
          <a:p>
            <a:pPr lvl="0"/>
            <a:endParaRPr lang="en-US"/>
          </a:p>
        </p:txBody>
      </p:sp>
    </p:spTree>
    <p:extLst>
      <p:ext uri="{BB962C8B-B14F-4D97-AF65-F5344CB8AC3E}">
        <p14:creationId xmlns:p14="http://schemas.microsoft.com/office/powerpoint/2010/main" val="430512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bg1">
            <a:alpha val="11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1BFE2F-B935-42FC-919B-6C9C74824D99}"/>
              </a:ext>
            </a:extLst>
          </p:cNvPr>
          <p:cNvSpPr>
            <a:spLocks noGrp="1"/>
          </p:cNvSpPr>
          <p:nvPr>
            <p:ph type="ctrTitle" hasCustomPrompt="1"/>
          </p:nvPr>
        </p:nvSpPr>
        <p:spPr>
          <a:xfrm>
            <a:off x="3182767" y="3148905"/>
            <a:ext cx="5826467" cy="750690"/>
          </a:xfrm>
        </p:spPr>
        <p:txBody>
          <a:bodyPr anchor="b">
            <a:normAutofit/>
          </a:bodyPr>
          <a:lstStyle>
            <a:lvl1pPr algn="ctr">
              <a:defRPr sz="4000" b="1">
                <a:solidFill>
                  <a:srgbClr val="104670"/>
                </a:solidFill>
                <a:latin typeface="+mn-lt"/>
              </a:defRPr>
            </a:lvl1pPr>
          </a:lstStyle>
          <a:p>
            <a:r>
              <a:rPr lang="en-US"/>
              <a:t>Presentation title</a:t>
            </a:r>
          </a:p>
        </p:txBody>
      </p:sp>
      <p:sp>
        <p:nvSpPr>
          <p:cNvPr id="7" name="Subtitle 2">
            <a:extLst>
              <a:ext uri="{FF2B5EF4-FFF2-40B4-BE49-F238E27FC236}">
                <a16:creationId xmlns:a16="http://schemas.microsoft.com/office/drawing/2014/main" id="{E98F8768-FC92-49E6-8AD6-FB2BBFA17932}"/>
              </a:ext>
            </a:extLst>
          </p:cNvPr>
          <p:cNvSpPr>
            <a:spLocks noGrp="1"/>
          </p:cNvSpPr>
          <p:nvPr>
            <p:ph type="subTitle" idx="1" hasCustomPrompt="1"/>
          </p:nvPr>
        </p:nvSpPr>
        <p:spPr>
          <a:xfrm>
            <a:off x="4077015" y="4288556"/>
            <a:ext cx="4037971" cy="719249"/>
          </a:xfrm>
        </p:spPr>
        <p:txBody>
          <a:bodyPr/>
          <a:lstStyle>
            <a:lvl1pPr marL="0" indent="0" algn="ctr">
              <a:buNone/>
              <a:defRPr sz="2400">
                <a:solidFill>
                  <a:srgbClr val="EE7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7" name="Rectangle 16">
            <a:extLst>
              <a:ext uri="{FF2B5EF4-FFF2-40B4-BE49-F238E27FC236}">
                <a16:creationId xmlns:a16="http://schemas.microsoft.com/office/drawing/2014/main" id="{0131D8CA-E2D1-4D3D-B395-7166550C2D42}"/>
              </a:ext>
            </a:extLst>
          </p:cNvPr>
          <p:cNvSpPr/>
          <p:nvPr userDrawn="1"/>
        </p:nvSpPr>
        <p:spPr>
          <a:xfrm>
            <a:off x="0" y="-69654"/>
            <a:ext cx="12192000" cy="2546153"/>
          </a:xfrm>
          <a:prstGeom prst="rect">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a:extLst>
              <a:ext uri="{FF2B5EF4-FFF2-40B4-BE49-F238E27FC236}">
                <a16:creationId xmlns:a16="http://schemas.microsoft.com/office/drawing/2014/main" id="{257F5FA0-F22C-49EE-85D6-D91B4AA39C02}"/>
              </a:ext>
            </a:extLst>
          </p:cNvPr>
          <p:cNvSpPr>
            <a:spLocks noGrp="1"/>
          </p:cNvSpPr>
          <p:nvPr>
            <p:ph type="body" sz="quarter" idx="10" hasCustomPrompt="1"/>
          </p:nvPr>
        </p:nvSpPr>
        <p:spPr>
          <a:xfrm>
            <a:off x="5191482" y="5946338"/>
            <a:ext cx="1809039" cy="271934"/>
          </a:xfrm>
        </p:spPr>
        <p:txBody>
          <a:bodyPr>
            <a:normAutofit/>
          </a:bodyPr>
          <a:lstStyle>
            <a:lvl1pPr marL="0" indent="0" algn="ctr">
              <a:buNone/>
              <a:defRPr sz="1600">
                <a:solidFill>
                  <a:srgbClr val="4E7762"/>
                </a:solidFill>
              </a:defRPr>
            </a:lvl1pPr>
          </a:lstStyle>
          <a:p>
            <a:pPr lvl="0"/>
            <a:r>
              <a:rPr lang="fr-BE"/>
              <a:t>DD/MM/YYYY</a:t>
            </a:r>
            <a:endParaRPr lang="en-GB"/>
          </a:p>
        </p:txBody>
      </p:sp>
      <p:sp>
        <p:nvSpPr>
          <p:cNvPr id="9" name="Text Placeholder 2">
            <a:extLst>
              <a:ext uri="{FF2B5EF4-FFF2-40B4-BE49-F238E27FC236}">
                <a16:creationId xmlns:a16="http://schemas.microsoft.com/office/drawing/2014/main" id="{A1F4A2DD-1B83-4375-ADA4-C240B088EF92}"/>
              </a:ext>
            </a:extLst>
          </p:cNvPr>
          <p:cNvSpPr>
            <a:spLocks noGrp="1"/>
          </p:cNvSpPr>
          <p:nvPr>
            <p:ph type="body" sz="quarter" idx="11" hasCustomPrompt="1"/>
          </p:nvPr>
        </p:nvSpPr>
        <p:spPr>
          <a:xfrm>
            <a:off x="300168" y="6408980"/>
            <a:ext cx="3052633" cy="271934"/>
          </a:xfrm>
        </p:spPr>
        <p:txBody>
          <a:bodyPr>
            <a:normAutofit/>
          </a:bodyPr>
          <a:lstStyle>
            <a:lvl1pPr marL="0" indent="0" algn="ctr">
              <a:buNone/>
              <a:defRPr sz="1600">
                <a:solidFill>
                  <a:schemeClr val="bg2">
                    <a:lumMod val="50000"/>
                  </a:schemeClr>
                </a:solidFill>
              </a:defRPr>
            </a:lvl1pPr>
          </a:lstStyle>
          <a:p>
            <a:pPr lvl="0"/>
            <a:r>
              <a:rPr lang="fr-BE"/>
              <a:t>Document Classification</a:t>
            </a:r>
            <a:endParaRPr lang="en-GB"/>
          </a:p>
        </p:txBody>
      </p:sp>
      <p:sp>
        <p:nvSpPr>
          <p:cNvPr id="10" name="Text Placeholder 2">
            <a:extLst>
              <a:ext uri="{FF2B5EF4-FFF2-40B4-BE49-F238E27FC236}">
                <a16:creationId xmlns:a16="http://schemas.microsoft.com/office/drawing/2014/main" id="{CCE24881-D84E-4976-9784-2641D6E98C2C}"/>
              </a:ext>
            </a:extLst>
          </p:cNvPr>
          <p:cNvSpPr>
            <a:spLocks noGrp="1"/>
          </p:cNvSpPr>
          <p:nvPr>
            <p:ph type="body" sz="quarter" idx="12" hasCustomPrompt="1"/>
          </p:nvPr>
        </p:nvSpPr>
        <p:spPr>
          <a:xfrm>
            <a:off x="8839201" y="6408980"/>
            <a:ext cx="3052633" cy="271934"/>
          </a:xfrm>
        </p:spPr>
        <p:txBody>
          <a:bodyPr>
            <a:normAutofit/>
          </a:bodyPr>
          <a:lstStyle>
            <a:lvl1pPr marL="0" indent="0" algn="ctr">
              <a:buNone/>
              <a:defRPr sz="1600">
                <a:solidFill>
                  <a:schemeClr val="bg2">
                    <a:lumMod val="50000"/>
                  </a:schemeClr>
                </a:solidFill>
              </a:defRPr>
            </a:lvl1pPr>
          </a:lstStyle>
          <a:p>
            <a:pPr lvl="0"/>
            <a:r>
              <a:rPr lang="fr-BE"/>
              <a:t>Pres EPCXXX-YY </a:t>
            </a:r>
            <a:endParaRPr lang="en-GB"/>
          </a:p>
        </p:txBody>
      </p:sp>
      <p:pic>
        <p:nvPicPr>
          <p:cNvPr id="11" name="Picture 10">
            <a:extLst>
              <a:ext uri="{FF2B5EF4-FFF2-40B4-BE49-F238E27FC236}">
                <a16:creationId xmlns:a16="http://schemas.microsoft.com/office/drawing/2014/main" id="{46E222EE-D23B-45D0-9118-91EAB058F7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9234" y="2013740"/>
            <a:ext cx="2036138" cy="925518"/>
          </a:xfrm>
          <a:prstGeom prst="rect">
            <a:avLst/>
          </a:prstGeom>
        </p:spPr>
      </p:pic>
      <p:pic>
        <p:nvPicPr>
          <p:cNvPr id="12" name="Picture 11" descr="A close up of a sign&#10;&#10;Description automatically generated">
            <a:extLst>
              <a:ext uri="{FF2B5EF4-FFF2-40B4-BE49-F238E27FC236}">
                <a16:creationId xmlns:a16="http://schemas.microsoft.com/office/drawing/2014/main" id="{DD4CD40A-8AAB-4A73-A755-3116117EA525}"/>
              </a:ext>
            </a:extLst>
          </p:cNvPr>
          <p:cNvPicPr>
            <a:picLocks noChangeAspect="1"/>
          </p:cNvPicPr>
          <p:nvPr userDrawn="1"/>
        </p:nvPicPr>
        <p:blipFill>
          <a:blip r:embed="rId3" cstate="email">
            <a:alphaModFix amt="69000"/>
            <a:extLst>
              <a:ext uri="{28A0092B-C50C-407E-A947-70E740481C1C}">
                <a14:useLocalDpi xmlns:a14="http://schemas.microsoft.com/office/drawing/2010/main"/>
              </a:ext>
            </a:extLst>
          </a:blip>
          <a:stretch>
            <a:fillRect/>
          </a:stretch>
        </p:blipFill>
        <p:spPr>
          <a:xfrm>
            <a:off x="1826484" y="17890"/>
            <a:ext cx="9144000" cy="2286000"/>
          </a:xfrm>
          <a:prstGeom prst="rect">
            <a:avLst/>
          </a:prstGeom>
        </p:spPr>
      </p:pic>
    </p:spTree>
    <p:extLst>
      <p:ext uri="{BB962C8B-B14F-4D97-AF65-F5344CB8AC3E}">
        <p14:creationId xmlns:p14="http://schemas.microsoft.com/office/powerpoint/2010/main" val="131834706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out EPC">
    <p:bg>
      <p:bgPr>
        <a:solidFill>
          <a:schemeClr val="bg1">
            <a:alpha val="99000"/>
          </a:schemeClr>
        </a:solidFill>
        <a:effectLst/>
      </p:bgPr>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B1B6D5EE-8411-4466-BE69-ED25CAF257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a:xfrm>
            <a:off x="838200" y="6356351"/>
            <a:ext cx="2743200" cy="365125"/>
          </a:xfrm>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Tree>
    <p:extLst>
      <p:ext uri="{BB962C8B-B14F-4D97-AF65-F5344CB8AC3E}">
        <p14:creationId xmlns:p14="http://schemas.microsoft.com/office/powerpoint/2010/main" val="652679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 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EE7F00"/>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EE7F00"/>
              </a:buClr>
              <a:defRPr sz="2000" baseline="0">
                <a:solidFill>
                  <a:srgbClr val="104670"/>
                </a:solidFill>
              </a:defRPr>
            </a:lvl2pPr>
            <a:lvl3pPr>
              <a:lnSpc>
                <a:spcPct val="100000"/>
              </a:lnSpc>
              <a:spcBef>
                <a:spcPts val="0"/>
              </a:spcBef>
              <a:buClr>
                <a:srgbClr val="EE7F00"/>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EE7F00"/>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4" name="Title 1">
            <a:extLst>
              <a:ext uri="{FF2B5EF4-FFF2-40B4-BE49-F238E27FC236}">
                <a16:creationId xmlns:a16="http://schemas.microsoft.com/office/drawing/2014/main" id="{DEA166A3-0BEC-4BE8-8BC7-A5A1A3EC6E2B}"/>
              </a:ext>
            </a:extLst>
          </p:cNvPr>
          <p:cNvSpPr>
            <a:spLocks noGrp="1"/>
          </p:cNvSpPr>
          <p:nvPr>
            <p:ph type="title" hasCustomPrompt="1"/>
          </p:nvPr>
        </p:nvSpPr>
        <p:spPr>
          <a:xfrm>
            <a:off x="696974" y="742534"/>
            <a:ext cx="9832239" cy="564220"/>
          </a:xfrm>
        </p:spPr>
        <p:txBody>
          <a:bodyPr>
            <a:noAutofit/>
          </a:bodyPr>
          <a:lstStyle>
            <a:lvl1pPr algn="just">
              <a:defRPr sz="3200" b="1">
                <a:solidFill>
                  <a:schemeClr val="bg1"/>
                </a:solidFill>
                <a:latin typeface="+mn-lt"/>
              </a:defRPr>
            </a:lvl1pPr>
          </a:lstStyle>
          <a:p>
            <a:r>
              <a:rPr lang="en-US"/>
              <a:t>Agenda</a:t>
            </a:r>
          </a:p>
        </p:txBody>
      </p:sp>
      <p:pic>
        <p:nvPicPr>
          <p:cNvPr id="10" name="Picture 9" descr="A close up of a logo&#10;&#10;Description automatically generated">
            <a:extLst>
              <a:ext uri="{FF2B5EF4-FFF2-40B4-BE49-F238E27FC236}">
                <a16:creationId xmlns:a16="http://schemas.microsoft.com/office/drawing/2014/main" id="{CA3CDBCA-4B9C-49EB-8DE3-EB724D208D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3244925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C790AA"/>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C790AA"/>
              </a:buClr>
              <a:defRPr sz="2000" baseline="0">
                <a:solidFill>
                  <a:srgbClr val="104670"/>
                </a:solidFill>
              </a:defRPr>
            </a:lvl2pPr>
            <a:lvl3pPr>
              <a:lnSpc>
                <a:spcPct val="100000"/>
              </a:lnSpc>
              <a:spcBef>
                <a:spcPts val="0"/>
              </a:spcBef>
              <a:buClr>
                <a:srgbClr val="C790AA"/>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C790AA"/>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0" name="Title 1">
            <a:extLst>
              <a:ext uri="{FF2B5EF4-FFF2-40B4-BE49-F238E27FC236}">
                <a16:creationId xmlns:a16="http://schemas.microsoft.com/office/drawing/2014/main" id="{2B14DC47-ED01-4F05-8425-C55B476AE4F5}"/>
              </a:ext>
            </a:extLst>
          </p:cNvPr>
          <p:cNvSpPr>
            <a:spLocks noGrp="1"/>
          </p:cNvSpPr>
          <p:nvPr>
            <p:ph type="title" hasCustomPrompt="1"/>
          </p:nvPr>
        </p:nvSpPr>
        <p:spPr>
          <a:xfrm>
            <a:off x="696974" y="742534"/>
            <a:ext cx="9832239" cy="564220"/>
          </a:xfrm>
        </p:spPr>
        <p:txBody>
          <a:bodyPr>
            <a:noAutofit/>
          </a:bodyPr>
          <a:lstStyle>
            <a:lvl1pPr algn="just">
              <a:defRPr sz="3600" b="1">
                <a:solidFill>
                  <a:srgbClr val="104670"/>
                </a:solidFill>
                <a:latin typeface="+mn-lt"/>
              </a:defRPr>
            </a:lvl1pPr>
          </a:lstStyle>
          <a:p>
            <a:r>
              <a:rPr lang="en-US"/>
              <a:t>Agenda</a:t>
            </a:r>
          </a:p>
        </p:txBody>
      </p:sp>
      <p:pic>
        <p:nvPicPr>
          <p:cNvPr id="9" name="Picture 8" descr="A close up of a logo&#10;&#10;Description automatically generated">
            <a:extLst>
              <a:ext uri="{FF2B5EF4-FFF2-40B4-BE49-F238E27FC236}">
                <a16:creationId xmlns:a16="http://schemas.microsoft.com/office/drawing/2014/main" id="{CC49FD3B-91B1-482D-9D33-811523BC1D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2174466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 Dark Blue">
    <p:bg>
      <p:bgPr>
        <a:solidFill>
          <a:srgbClr val="104670">
            <a:alpha val="95000"/>
          </a:srgbClr>
        </a:solidFill>
        <a:effectLst/>
      </p:bgPr>
    </p:bg>
    <p:spTree>
      <p:nvGrpSpPr>
        <p:cNvPr id="1" name=""/>
        <p:cNvGrpSpPr/>
        <p:nvPr/>
      </p:nvGrpSpPr>
      <p:grpSpPr>
        <a:xfrm>
          <a:off x="0" y="0"/>
          <a:ext cx="0" cy="0"/>
          <a:chOff x="0" y="0"/>
          <a:chExt cx="0" cy="0"/>
        </a:xfrm>
      </p:grpSpPr>
      <p:pic>
        <p:nvPicPr>
          <p:cNvPr id="6" name="Picture 5" descr="A picture containing tree&#10;&#10;Description automatically generated">
            <a:extLst>
              <a:ext uri="{FF2B5EF4-FFF2-40B4-BE49-F238E27FC236}">
                <a16:creationId xmlns:a16="http://schemas.microsoft.com/office/drawing/2014/main" id="{A50339F9-8395-4160-A1C9-901823A651D3}"/>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chemeClr val="bg1"/>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EA0E9946-1632-4522-BF58-1FF2D3638B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349356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 Pink">
    <p:bg>
      <p:bgPr>
        <a:solidFill>
          <a:srgbClr val="C790AA"/>
        </a:solidFill>
        <a:effectLst/>
      </p:bgPr>
    </p:bg>
    <p:spTree>
      <p:nvGrpSpPr>
        <p:cNvPr id="1" name=""/>
        <p:cNvGrpSpPr/>
        <p:nvPr/>
      </p:nvGrpSpPr>
      <p:grpSpPr>
        <a:xfrm>
          <a:off x="0" y="0"/>
          <a:ext cx="0" cy="0"/>
          <a:chOff x="0" y="0"/>
          <a:chExt cx="0" cy="0"/>
        </a:xfrm>
      </p:grpSpPr>
      <p:pic>
        <p:nvPicPr>
          <p:cNvPr id="8" name="Picture 7" descr="A picture containing tree&#10;&#10;Description automatically generated">
            <a:extLst>
              <a:ext uri="{FF2B5EF4-FFF2-40B4-BE49-F238E27FC236}">
                <a16:creationId xmlns:a16="http://schemas.microsoft.com/office/drawing/2014/main" id="{ABCD2DD5-C41E-4C01-8F2A-A41AB79F72FC}"/>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rgbClr val="104670"/>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AB600964-5DC5-4E67-8041-12698AEE1DE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10371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EE7F00"/>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EE7F00"/>
              </a:buClr>
              <a:defRPr sz="2000" baseline="0">
                <a:solidFill>
                  <a:srgbClr val="104670"/>
                </a:solidFill>
              </a:defRPr>
            </a:lvl2pPr>
            <a:lvl3pPr>
              <a:lnSpc>
                <a:spcPct val="100000"/>
              </a:lnSpc>
              <a:spcBef>
                <a:spcPts val="0"/>
              </a:spcBef>
              <a:buClr>
                <a:srgbClr val="EE7F00"/>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EE7F00"/>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4" name="Title 1">
            <a:extLst>
              <a:ext uri="{FF2B5EF4-FFF2-40B4-BE49-F238E27FC236}">
                <a16:creationId xmlns:a16="http://schemas.microsoft.com/office/drawing/2014/main" id="{DEA166A3-0BEC-4BE8-8BC7-A5A1A3EC6E2B}"/>
              </a:ext>
            </a:extLst>
          </p:cNvPr>
          <p:cNvSpPr>
            <a:spLocks noGrp="1"/>
          </p:cNvSpPr>
          <p:nvPr>
            <p:ph type="title" hasCustomPrompt="1"/>
          </p:nvPr>
        </p:nvSpPr>
        <p:spPr>
          <a:xfrm>
            <a:off x="696974" y="742534"/>
            <a:ext cx="9832239" cy="564220"/>
          </a:xfrm>
        </p:spPr>
        <p:txBody>
          <a:bodyPr>
            <a:noAutofit/>
          </a:bodyPr>
          <a:lstStyle>
            <a:lvl1pPr algn="just">
              <a:defRPr sz="3600" b="1">
                <a:solidFill>
                  <a:schemeClr val="bg1"/>
                </a:solidFill>
                <a:latin typeface="+mn-lt"/>
              </a:defRPr>
            </a:lvl1pPr>
          </a:lstStyle>
          <a:p>
            <a:r>
              <a:rPr lang="en-US"/>
              <a:t>Agenda</a:t>
            </a:r>
          </a:p>
        </p:txBody>
      </p:sp>
      <p:pic>
        <p:nvPicPr>
          <p:cNvPr id="10" name="Picture 9" descr="A close up of a logo&#10;&#10;Description automatically generated">
            <a:extLst>
              <a:ext uri="{FF2B5EF4-FFF2-40B4-BE49-F238E27FC236}">
                <a16:creationId xmlns:a16="http://schemas.microsoft.com/office/drawing/2014/main" id="{CA3CDBCA-4B9C-49EB-8DE3-EB724D208D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2296901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age, 1 column, 1 orange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7" name="Content Placeholder 2">
            <a:extLst>
              <a:ext uri="{FF2B5EF4-FFF2-40B4-BE49-F238E27FC236}">
                <a16:creationId xmlns:a16="http://schemas.microsoft.com/office/drawing/2014/main" id="{22805703-3A42-47D9-89A1-8E9DD5BEB2CE}"/>
              </a:ext>
            </a:extLst>
          </p:cNvPr>
          <p:cNvSpPr>
            <a:spLocks noGrp="1"/>
          </p:cNvSpPr>
          <p:nvPr>
            <p:ph idx="1" hasCustomPrompt="1"/>
          </p:nvPr>
        </p:nvSpPr>
        <p:spPr>
          <a:xfrm>
            <a:off x="878505" y="2819197"/>
            <a:ext cx="10462265" cy="3537154"/>
          </a:xfrm>
        </p:spPr>
        <p:txBody>
          <a:bodyPr/>
          <a:lstStyle>
            <a:lvl1pPr marL="285750" indent="-285750" algn="just">
              <a:buClr>
                <a:srgbClr val="EE7F00"/>
              </a:buClr>
              <a:buSzPct val="130000"/>
              <a:buFont typeface="Wingdings" panose="05000000000000000000" pitchFamily="2" charset="2"/>
              <a:buChar char="§"/>
              <a:defRPr sz="1800" b="1" baseline="0">
                <a:solidFill>
                  <a:srgbClr val="104670"/>
                </a:solidFill>
              </a:defRPr>
            </a:lvl1pPr>
            <a:lvl2pPr marL="742950" indent="-285750" algn="just">
              <a:buClr>
                <a:srgbClr val="EE7F00"/>
              </a:buClr>
              <a:buSzPct val="130000"/>
              <a:buFont typeface="Arial" panose="020B0604020202020204" pitchFamily="34" charset="0"/>
              <a:buChar char="•"/>
              <a:defRPr sz="1600" baseline="0">
                <a:solidFill>
                  <a:srgbClr val="104670"/>
                </a:solidFill>
              </a:defRPr>
            </a:lvl2pPr>
            <a:lvl3pPr marL="1085850" indent="-171450" algn="just">
              <a:buClr>
                <a:srgbClr val="EE7F00"/>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 </a:t>
            </a:r>
            <a:r>
              <a:rPr lang="en-US" err="1"/>
              <a:t>pt</a:t>
            </a:r>
            <a:endParaRPr lang="en-US"/>
          </a:p>
          <a:p>
            <a:pPr lvl="0"/>
            <a:r>
              <a:rPr lang="en-US"/>
              <a:t>Third level text, Calibri, font size 18 </a:t>
            </a:r>
            <a:r>
              <a:rPr lang="en-US" err="1"/>
              <a:t>pt</a:t>
            </a:r>
            <a:endParaRPr lang="en-US"/>
          </a:p>
          <a:p>
            <a:pPr lvl="1"/>
            <a:r>
              <a:rPr lang="en-US"/>
              <a:t>Fourth level text, Calibri, font size 14 </a:t>
            </a:r>
            <a:r>
              <a:rPr lang="en-US" err="1"/>
              <a:t>pt</a:t>
            </a:r>
            <a:endParaRPr lang="en-US"/>
          </a:p>
          <a:p>
            <a:pPr lvl="2"/>
            <a:r>
              <a:rPr lang="en-US"/>
              <a:t>Fifth level text, Calibri, font size 12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12 </a:t>
            </a:r>
            <a:r>
              <a:rPr lang="en-US" err="1"/>
              <a:t>pt</a:t>
            </a:r>
            <a:endParaRPr lang="en-US"/>
          </a:p>
          <a:p>
            <a:pPr lvl="0"/>
            <a:endParaRPr lang="en-US"/>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2000">
                <a:solidFill>
                  <a:srgbClr val="104670"/>
                </a:solidFill>
              </a:defRPr>
            </a:lvl1pPr>
          </a:lstStyle>
          <a:p>
            <a:pPr lvl="0"/>
            <a:r>
              <a:rPr lang="en-US"/>
              <a:t>Heading – First level text, 1 line max, Calibri, font size 20 </a:t>
            </a:r>
            <a:r>
              <a:rPr lang="en-US" err="1"/>
              <a:t>pt</a:t>
            </a:r>
            <a:endParaRPr lang="en-US"/>
          </a:p>
          <a:p>
            <a:pPr lvl="0"/>
            <a:endParaRPr lang="en-US"/>
          </a:p>
        </p:txBody>
      </p:sp>
      <p:sp>
        <p:nvSpPr>
          <p:cNvPr id="19" name="Content Placeholder 2">
            <a:extLst>
              <a:ext uri="{FF2B5EF4-FFF2-40B4-BE49-F238E27FC236}">
                <a16:creationId xmlns:a16="http://schemas.microsoft.com/office/drawing/2014/main" id="{FBF8DE73-B062-43B9-9600-2FF085C0E0AD}"/>
              </a:ext>
            </a:extLst>
          </p:cNvPr>
          <p:cNvSpPr>
            <a:spLocks noGrp="1"/>
          </p:cNvSpPr>
          <p:nvPr>
            <p:ph idx="14" hasCustomPrompt="1"/>
          </p:nvPr>
        </p:nvSpPr>
        <p:spPr>
          <a:xfrm>
            <a:off x="878505" y="2407358"/>
            <a:ext cx="10462265" cy="374745"/>
          </a:xfrm>
        </p:spPr>
        <p:txBody>
          <a:bodyPr/>
          <a:lstStyle>
            <a:lvl1pPr marL="0" indent="0">
              <a:buClr>
                <a:schemeClr val="accent2"/>
              </a:buClr>
              <a:buFont typeface="Wingdings" panose="05000000000000000000" pitchFamily="2" charset="2"/>
              <a:buNone/>
              <a:defRPr sz="1800" baseline="0">
                <a:solidFill>
                  <a:srgbClr val="104670"/>
                </a:solidFill>
              </a:defRPr>
            </a:lvl1pPr>
          </a:lstStyle>
          <a:p>
            <a:pPr lvl="0"/>
            <a:r>
              <a:rPr lang="en-US"/>
              <a:t>Second level text,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EE7F00">
              <a:alpha val="11000"/>
            </a:srgbClr>
          </a:solidFill>
        </p:spPr>
        <p:txBody>
          <a:bodyPr>
            <a:normAutofit/>
          </a:bodyPr>
          <a:lstStyle>
            <a:lvl1pPr marL="0" indent="0" algn="just">
              <a:buNone/>
              <a:defRPr lang="fr-BE" sz="2600" b="1" kern="1200" baseline="0" dirty="0">
                <a:solidFill>
                  <a:srgbClr val="EE7F00"/>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1D60E814-5263-4D91-AC14-AE79EACE91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945383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age, 1 column, 1 pink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2000">
                <a:solidFill>
                  <a:srgbClr val="104670"/>
                </a:solidFill>
              </a:defRPr>
            </a:lvl1pPr>
          </a:lstStyle>
          <a:p>
            <a:pPr lvl="0"/>
            <a:r>
              <a:rPr lang="en-US"/>
              <a:t>Heading – First level text, 1 line max, Calibri, font size 20 </a:t>
            </a:r>
            <a:r>
              <a:rPr lang="en-US" err="1"/>
              <a:t>pt</a:t>
            </a:r>
            <a:endParaRPr lang="en-US"/>
          </a:p>
          <a:p>
            <a:pPr lvl="0"/>
            <a:endParaRPr lang="en-US"/>
          </a:p>
        </p:txBody>
      </p:sp>
      <p:sp>
        <p:nvSpPr>
          <p:cNvPr id="19" name="Content Placeholder 2">
            <a:extLst>
              <a:ext uri="{FF2B5EF4-FFF2-40B4-BE49-F238E27FC236}">
                <a16:creationId xmlns:a16="http://schemas.microsoft.com/office/drawing/2014/main" id="{FBF8DE73-B062-43B9-9600-2FF085C0E0AD}"/>
              </a:ext>
            </a:extLst>
          </p:cNvPr>
          <p:cNvSpPr>
            <a:spLocks noGrp="1"/>
          </p:cNvSpPr>
          <p:nvPr>
            <p:ph idx="14" hasCustomPrompt="1"/>
          </p:nvPr>
        </p:nvSpPr>
        <p:spPr>
          <a:xfrm>
            <a:off x="878505" y="2407358"/>
            <a:ext cx="10462265" cy="374745"/>
          </a:xfrm>
        </p:spPr>
        <p:txBody>
          <a:bodyPr/>
          <a:lstStyle>
            <a:lvl1pPr marL="0" marR="0" indent="0" algn="l" defTabSz="914400" rtl="0" eaLnBrk="1" fontAlgn="auto" latinLnBrk="0" hangingPunct="1">
              <a:lnSpc>
                <a:spcPct val="90000"/>
              </a:lnSpc>
              <a:spcBef>
                <a:spcPts val="1000"/>
              </a:spcBef>
              <a:spcAft>
                <a:spcPts val="0"/>
              </a:spcAft>
              <a:buClr>
                <a:schemeClr val="accent2"/>
              </a:buClr>
              <a:buSzTx/>
              <a:buFont typeface="Wingdings" panose="05000000000000000000" pitchFamily="2" charset="2"/>
              <a:buNone/>
              <a:tabLst/>
              <a:defRPr sz="1800" baseline="0">
                <a:solidFill>
                  <a:srgbClr val="104670"/>
                </a:solidFill>
              </a:defRPr>
            </a:lvl1pPr>
          </a:lstStyle>
          <a:p>
            <a:pPr marL="0" marR="0" lvl="0" indent="0" algn="l" defTabSz="914400" rtl="0" eaLnBrk="1" fontAlgn="auto" latinLnBrk="0" hangingPunct="1">
              <a:lnSpc>
                <a:spcPct val="90000"/>
              </a:lnSpc>
              <a:spcBef>
                <a:spcPts val="1000"/>
              </a:spcBef>
              <a:spcAft>
                <a:spcPts val="0"/>
              </a:spcAft>
              <a:buClr>
                <a:schemeClr val="accent2"/>
              </a:buClr>
              <a:buSzTx/>
              <a:buFont typeface="Wingdings" panose="05000000000000000000" pitchFamily="2" charset="2"/>
              <a:buNone/>
              <a:tabLst/>
              <a:defRPr/>
            </a:pPr>
            <a:r>
              <a:rPr lang="en-US"/>
              <a:t>Second level text,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C790AA">
              <a:alpha val="11000"/>
            </a:srgbClr>
          </a:solidFill>
        </p:spPr>
        <p:txBody>
          <a:bodyPr>
            <a:normAutofit/>
          </a:bodyPr>
          <a:lstStyle>
            <a:lvl1pPr marL="0" indent="0" algn="just">
              <a:buNone/>
              <a:defRPr lang="fr-BE" sz="2600" b="1" kern="1200" baseline="0" dirty="0">
                <a:solidFill>
                  <a:srgbClr val="C790AA"/>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0F76D7B6-7587-4B30-B495-90A59D9C62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12" name="Content Placeholder 2">
            <a:extLst>
              <a:ext uri="{FF2B5EF4-FFF2-40B4-BE49-F238E27FC236}">
                <a16:creationId xmlns:a16="http://schemas.microsoft.com/office/drawing/2014/main" id="{859FBBC9-7CBB-45D5-A59D-160D87A7412E}"/>
              </a:ext>
            </a:extLst>
          </p:cNvPr>
          <p:cNvSpPr>
            <a:spLocks noGrp="1"/>
          </p:cNvSpPr>
          <p:nvPr>
            <p:ph idx="1" hasCustomPrompt="1"/>
          </p:nvPr>
        </p:nvSpPr>
        <p:spPr>
          <a:xfrm>
            <a:off x="878505" y="2819197"/>
            <a:ext cx="10462265" cy="3537154"/>
          </a:xfrm>
        </p:spPr>
        <p:txBody>
          <a:bodyPr/>
          <a:lstStyle>
            <a:lvl1pPr marL="285750" indent="-285750" algn="just">
              <a:buClr>
                <a:srgbClr val="C790AA"/>
              </a:buClr>
              <a:buSzPct val="130000"/>
              <a:buFont typeface="Wingdings" panose="05000000000000000000" pitchFamily="2" charset="2"/>
              <a:buChar char="§"/>
              <a:defRPr sz="1800" b="1" baseline="0">
                <a:solidFill>
                  <a:srgbClr val="104670"/>
                </a:solidFill>
              </a:defRPr>
            </a:lvl1pPr>
            <a:lvl2pPr marL="742950" indent="-285750" algn="just">
              <a:buClr>
                <a:srgbClr val="C790AA"/>
              </a:buClr>
              <a:buSzPct val="130000"/>
              <a:buFont typeface="Arial" panose="020B0604020202020204" pitchFamily="34" charset="0"/>
              <a:buChar char="•"/>
              <a:defRPr sz="1600" baseline="0">
                <a:solidFill>
                  <a:srgbClr val="104670"/>
                </a:solidFill>
              </a:defRPr>
            </a:lvl2pPr>
            <a:lvl3pPr marL="1085850" indent="-171450" algn="just">
              <a:buClr>
                <a:srgbClr val="C790AA"/>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14 </a:t>
            </a:r>
            <a:r>
              <a:rPr lang="en-US" err="1"/>
              <a:t>pt</a:t>
            </a:r>
            <a:endParaRPr lang="en-US"/>
          </a:p>
          <a:p>
            <a:pPr lvl="0"/>
            <a:endParaRPr lang="en-US"/>
          </a:p>
        </p:txBody>
      </p:sp>
    </p:spTree>
    <p:extLst>
      <p:ext uri="{BB962C8B-B14F-4D97-AF65-F5344CB8AC3E}">
        <p14:creationId xmlns:p14="http://schemas.microsoft.com/office/powerpoint/2010/main" val="378261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 Bullet points only- Blue Background">
    <p:bg>
      <p:bgPr>
        <a:solidFill>
          <a:schemeClr val="bg1">
            <a:alpha val="99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8" name="Content Placeholder 2">
            <a:extLst>
              <a:ext uri="{FF2B5EF4-FFF2-40B4-BE49-F238E27FC236}">
                <a16:creationId xmlns:a16="http://schemas.microsoft.com/office/drawing/2014/main" id="{84E67062-05BE-49C0-AB5F-D84BAC8BD277}"/>
              </a:ext>
            </a:extLst>
          </p:cNvPr>
          <p:cNvSpPr>
            <a:spLocks noGrp="1"/>
          </p:cNvSpPr>
          <p:nvPr>
            <p:ph sz="half" idx="1" hasCustomPrompt="1"/>
          </p:nvPr>
        </p:nvSpPr>
        <p:spPr>
          <a:xfrm>
            <a:off x="853944" y="1435479"/>
            <a:ext cx="10236200" cy="4782878"/>
          </a:xfrm>
          <a:solidFill>
            <a:srgbClr val="104670">
              <a:alpha val="15000"/>
            </a:srgbClr>
          </a:solidFill>
        </p:spPr>
        <p:txBody>
          <a:bodyPr/>
          <a:lstStyle>
            <a:lvl1pPr marL="228600" indent="-228600" algn="just">
              <a:buClr>
                <a:srgbClr val="EE7F00"/>
              </a:buClr>
              <a:buSzPct val="130000"/>
              <a:buFont typeface="Wingdings" panose="05000000000000000000" pitchFamily="2" charset="2"/>
              <a:buChar char="§"/>
              <a:defRPr sz="2000" b="0">
                <a:solidFill>
                  <a:srgbClr val="104670"/>
                </a:solidFill>
              </a:defRPr>
            </a:lvl1pPr>
            <a:lvl2pPr marL="720000" indent="-288000" algn="just">
              <a:buClr>
                <a:schemeClr val="accent2"/>
              </a:buClr>
              <a:buSzPct val="130000"/>
              <a:buFont typeface="Arial" panose="020B0604020202020204" pitchFamily="34" charset="0"/>
              <a:buChar char="•"/>
              <a:defRPr sz="1800" baseline="0">
                <a:solidFill>
                  <a:srgbClr val="104670"/>
                </a:solidFill>
              </a:defRPr>
            </a:lvl2pPr>
            <a:lvl3pPr marL="1113750" indent="-285750" algn="just">
              <a:buClr>
                <a:srgbClr val="EE7F00"/>
              </a:buClr>
              <a:buFont typeface="Arial" panose="020B0604020202020204" pitchFamily="34" charset="0"/>
              <a:buChar char="•"/>
              <a:defRPr sz="1600">
                <a:solidFill>
                  <a:srgbClr val="104670"/>
                </a:solidFill>
              </a:defRPr>
            </a:lvl3pPr>
          </a:lstStyle>
          <a:p>
            <a:pPr lvl="0"/>
            <a:r>
              <a:rPr lang="en-US"/>
              <a:t>First level text, Calibri, font size 20 </a:t>
            </a:r>
            <a:r>
              <a:rPr lang="en-US" err="1"/>
              <a:t>pt</a:t>
            </a:r>
            <a:endParaRPr lang="en-US"/>
          </a:p>
          <a:p>
            <a:pPr lvl="1"/>
            <a:r>
              <a:rPr lang="en-US"/>
              <a:t>Second level text, Calibri, font size 18 </a:t>
            </a:r>
            <a:r>
              <a:rPr lang="en-US" err="1"/>
              <a:t>pt</a:t>
            </a:r>
            <a:endParaRPr lang="en-US"/>
          </a:p>
          <a:p>
            <a:pPr lvl="2"/>
            <a:r>
              <a:rPr lang="en-US"/>
              <a:t>Third level text, Calibri, font size 16 </a:t>
            </a:r>
            <a:r>
              <a:rPr lang="en-US" err="1"/>
              <a:t>pt</a:t>
            </a:r>
            <a:endParaRPr lang="en-US"/>
          </a:p>
          <a:p>
            <a:pPr lvl="0"/>
            <a:endParaRPr lang="en-US"/>
          </a:p>
        </p:txBody>
      </p:sp>
      <p:sp>
        <p:nvSpPr>
          <p:cNvPr id="11" name="Title 1">
            <a:extLst>
              <a:ext uri="{FF2B5EF4-FFF2-40B4-BE49-F238E27FC236}">
                <a16:creationId xmlns:a16="http://schemas.microsoft.com/office/drawing/2014/main" id="{6A742198-D42D-4221-B4E2-47692416D387}"/>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0" name="Picture 9" descr="A close up of a logo&#10;&#10;Description automatically generated">
            <a:extLst>
              <a:ext uri="{FF2B5EF4-FFF2-40B4-BE49-F238E27FC236}">
                <a16:creationId xmlns:a16="http://schemas.microsoft.com/office/drawing/2014/main" id="{04ABAAA6-A3A3-4193-B286-0038FD9962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2403911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 Bullet points only- Pink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8" name="Content Placeholder 2">
            <a:extLst>
              <a:ext uri="{FF2B5EF4-FFF2-40B4-BE49-F238E27FC236}">
                <a16:creationId xmlns:a16="http://schemas.microsoft.com/office/drawing/2014/main" id="{84E67062-05BE-49C0-AB5F-D84BAC8BD277}"/>
              </a:ext>
            </a:extLst>
          </p:cNvPr>
          <p:cNvSpPr>
            <a:spLocks noGrp="1"/>
          </p:cNvSpPr>
          <p:nvPr>
            <p:ph sz="half" idx="1" hasCustomPrompt="1"/>
          </p:nvPr>
        </p:nvSpPr>
        <p:spPr>
          <a:xfrm>
            <a:off x="838200" y="1435479"/>
            <a:ext cx="10236200" cy="4782878"/>
          </a:xfrm>
          <a:solidFill>
            <a:srgbClr val="C790AA">
              <a:alpha val="15000"/>
            </a:srgbClr>
          </a:solidFill>
        </p:spPr>
        <p:txBody>
          <a:bodyPr/>
          <a:lstStyle>
            <a:lvl1pPr marL="228600" indent="-228600" algn="just">
              <a:buClr>
                <a:srgbClr val="C790AA"/>
              </a:buClr>
              <a:buSzPct val="130000"/>
              <a:buFont typeface="Wingdings" panose="05000000000000000000" pitchFamily="2" charset="2"/>
              <a:buChar char="§"/>
              <a:defRPr sz="2000" b="0">
                <a:solidFill>
                  <a:srgbClr val="104670"/>
                </a:solidFill>
              </a:defRPr>
            </a:lvl1pPr>
            <a:lvl2pPr marL="720000" indent="-288000" algn="just">
              <a:buClr>
                <a:srgbClr val="C790AA"/>
              </a:buClr>
              <a:buSzPct val="130000"/>
              <a:buFont typeface="Arial" panose="020B0604020202020204" pitchFamily="34" charset="0"/>
              <a:buChar char="•"/>
              <a:defRPr sz="1800" baseline="0">
                <a:solidFill>
                  <a:srgbClr val="104670"/>
                </a:solidFill>
              </a:defRPr>
            </a:lvl2pPr>
            <a:lvl3pPr marL="1113750" indent="-285750" algn="just">
              <a:buClr>
                <a:srgbClr val="C790AA"/>
              </a:buClr>
              <a:buFont typeface="Arial" panose="020B0604020202020204" pitchFamily="34" charset="0"/>
              <a:buChar char="•"/>
              <a:defRPr sz="1600">
                <a:solidFill>
                  <a:srgbClr val="104670"/>
                </a:solidFill>
              </a:defRPr>
            </a:lvl3pPr>
          </a:lstStyle>
          <a:p>
            <a:pPr lvl="0"/>
            <a:r>
              <a:rPr lang="en-US"/>
              <a:t>First level text, Calibri, font size 20 </a:t>
            </a:r>
            <a:r>
              <a:rPr lang="en-US" err="1"/>
              <a:t>pt</a:t>
            </a:r>
            <a:endParaRPr lang="en-US"/>
          </a:p>
          <a:p>
            <a:pPr lvl="1"/>
            <a:r>
              <a:rPr lang="en-US"/>
              <a:t>Second level text, Calibri, font size 18 </a:t>
            </a:r>
            <a:r>
              <a:rPr lang="en-US" err="1"/>
              <a:t>pt</a:t>
            </a:r>
            <a:endParaRPr lang="en-US"/>
          </a:p>
          <a:p>
            <a:pPr lvl="2"/>
            <a:r>
              <a:rPr lang="en-US"/>
              <a:t>Third level text, Calibri, font size 16 </a:t>
            </a:r>
            <a:r>
              <a:rPr lang="en-US" err="1"/>
              <a:t>pt</a:t>
            </a:r>
            <a:endParaRPr lang="en-US"/>
          </a:p>
          <a:p>
            <a:pPr lvl="0"/>
            <a:endParaRPr lang="en-US"/>
          </a:p>
        </p:txBody>
      </p:sp>
      <p:sp>
        <p:nvSpPr>
          <p:cNvPr id="10" name="Title 1">
            <a:extLst>
              <a:ext uri="{FF2B5EF4-FFF2-40B4-BE49-F238E27FC236}">
                <a16:creationId xmlns:a16="http://schemas.microsoft.com/office/drawing/2014/main" id="{A03A480D-FA1E-4FB8-9CA8-1CF0E271E1E2}"/>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0ED4ED25-BE00-45A7-9FF1-88BFCBD535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4166747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ed points - Orang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7855221-49AD-409D-A3E0-BA29C76E38DC}"/>
              </a:ext>
            </a:extLst>
          </p:cNvPr>
          <p:cNvSpPr>
            <a:spLocks noGrp="1"/>
          </p:cNvSpPr>
          <p:nvPr>
            <p:ph type="dt" sz="half" idx="10"/>
          </p:nvPr>
        </p:nvSpPr>
        <p:spPr>
          <a:xfrm>
            <a:off x="838200" y="6356351"/>
            <a:ext cx="2743200" cy="365125"/>
          </a:xfrm>
        </p:spPr>
        <p:txBody>
          <a:bodyPr/>
          <a:lstStyle/>
          <a:p>
            <a:endParaRPr lang="fr-BE"/>
          </a:p>
        </p:txBody>
      </p:sp>
      <p:sp>
        <p:nvSpPr>
          <p:cNvPr id="7" name="Footer Placeholder 4">
            <a:extLst>
              <a:ext uri="{FF2B5EF4-FFF2-40B4-BE49-F238E27FC236}">
                <a16:creationId xmlns:a16="http://schemas.microsoft.com/office/drawing/2014/main" id="{A6C10491-40E1-456F-9E4C-65A06A6DB639}"/>
              </a:ext>
            </a:extLst>
          </p:cNvPr>
          <p:cNvSpPr>
            <a:spLocks noGrp="1"/>
          </p:cNvSpPr>
          <p:nvPr>
            <p:ph type="ftr" sz="quarter" idx="11"/>
          </p:nvPr>
        </p:nvSpPr>
        <p:spPr>
          <a:xfrm>
            <a:off x="4038600"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B958AA59-27DB-48A2-B1BD-B45C2FB2A6D7}"/>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9" name="Title 1">
            <a:extLst>
              <a:ext uri="{FF2B5EF4-FFF2-40B4-BE49-F238E27FC236}">
                <a16:creationId xmlns:a16="http://schemas.microsoft.com/office/drawing/2014/main" id="{492AB1B5-E09D-46CE-B54C-2C4520A5734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0" name="Text Placeholder 8">
            <a:extLst>
              <a:ext uri="{FF2B5EF4-FFF2-40B4-BE49-F238E27FC236}">
                <a16:creationId xmlns:a16="http://schemas.microsoft.com/office/drawing/2014/main" id="{789DF3F4-AAD9-4745-9FD3-37C7FEA7DCC2}"/>
              </a:ext>
            </a:extLst>
          </p:cNvPr>
          <p:cNvSpPr>
            <a:spLocks noGrp="1"/>
          </p:cNvSpPr>
          <p:nvPr>
            <p:ph type="body" sz="quarter" idx="19" hasCustomPrompt="1"/>
          </p:nvPr>
        </p:nvSpPr>
        <p:spPr>
          <a:xfrm>
            <a:off x="832145" y="1144695"/>
            <a:ext cx="10154943" cy="540000"/>
          </a:xfrm>
        </p:spPr>
        <p:txBody>
          <a:bodyPr>
            <a:normAutofit/>
          </a:bodyPr>
          <a:lstStyle>
            <a:lvl1pPr marL="0" indent="0">
              <a:buNone/>
              <a:defRPr sz="2600">
                <a:solidFill>
                  <a:srgbClr val="EE7F00"/>
                </a:solidFill>
              </a:defRPr>
            </a:lvl1pPr>
          </a:lstStyle>
          <a:p>
            <a:pPr lvl="0"/>
            <a:r>
              <a:rPr lang="en-US"/>
              <a:t>Subtitle, 2 lines max, Calibri, font size 26 </a:t>
            </a:r>
            <a:r>
              <a:rPr lang="en-US" err="1"/>
              <a:t>pt</a:t>
            </a:r>
            <a:endParaRPr lang="en-US"/>
          </a:p>
        </p:txBody>
      </p:sp>
      <p:sp>
        <p:nvSpPr>
          <p:cNvPr id="19" name="TextBox 18">
            <a:extLst>
              <a:ext uri="{FF2B5EF4-FFF2-40B4-BE49-F238E27FC236}">
                <a16:creationId xmlns:a16="http://schemas.microsoft.com/office/drawing/2014/main" id="{48494E64-8C68-4D44-BAEB-2329BD63D720}"/>
              </a:ext>
            </a:extLst>
          </p:cNvPr>
          <p:cNvSpPr txBox="1"/>
          <p:nvPr userDrawn="1"/>
        </p:nvSpPr>
        <p:spPr>
          <a:xfrm>
            <a:off x="902775" y="2572078"/>
            <a:ext cx="461507"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24" name="TextBox 23">
            <a:extLst>
              <a:ext uri="{FF2B5EF4-FFF2-40B4-BE49-F238E27FC236}">
                <a16:creationId xmlns:a16="http://schemas.microsoft.com/office/drawing/2014/main" id="{4244019C-C03B-40AD-B487-CF4922376AF9}"/>
              </a:ext>
            </a:extLst>
          </p:cNvPr>
          <p:cNvSpPr txBox="1"/>
          <p:nvPr userDrawn="1"/>
        </p:nvSpPr>
        <p:spPr>
          <a:xfrm>
            <a:off x="908692" y="5822721"/>
            <a:ext cx="461507"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
        <p:nvSpPr>
          <p:cNvPr id="25" name="Content Placeholder 2">
            <a:extLst>
              <a:ext uri="{FF2B5EF4-FFF2-40B4-BE49-F238E27FC236}">
                <a16:creationId xmlns:a16="http://schemas.microsoft.com/office/drawing/2014/main" id="{5D7507F2-68A6-43C8-AC3D-F67465805312}"/>
              </a:ext>
            </a:extLst>
          </p:cNvPr>
          <p:cNvSpPr>
            <a:spLocks noGrp="1"/>
          </p:cNvSpPr>
          <p:nvPr>
            <p:ph idx="1" hasCustomPrompt="1"/>
          </p:nvPr>
        </p:nvSpPr>
        <p:spPr>
          <a:xfrm>
            <a:off x="1532736" y="1836613"/>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6" name="Content Placeholder 2">
            <a:extLst>
              <a:ext uri="{FF2B5EF4-FFF2-40B4-BE49-F238E27FC236}">
                <a16:creationId xmlns:a16="http://schemas.microsoft.com/office/drawing/2014/main" id="{457850DA-3FA3-48AE-92C7-E2FFA49146AF}"/>
              </a:ext>
            </a:extLst>
          </p:cNvPr>
          <p:cNvSpPr>
            <a:spLocks noGrp="1"/>
          </p:cNvSpPr>
          <p:nvPr>
            <p:ph idx="13" hasCustomPrompt="1"/>
          </p:nvPr>
        </p:nvSpPr>
        <p:spPr>
          <a:xfrm>
            <a:off x="1532736" y="5710376"/>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7" name="Content Placeholder 2">
            <a:extLst>
              <a:ext uri="{FF2B5EF4-FFF2-40B4-BE49-F238E27FC236}">
                <a16:creationId xmlns:a16="http://schemas.microsoft.com/office/drawing/2014/main" id="{66BF186F-E022-4AA8-B0F9-06B792DA0CAF}"/>
              </a:ext>
            </a:extLst>
          </p:cNvPr>
          <p:cNvSpPr>
            <a:spLocks noGrp="1"/>
          </p:cNvSpPr>
          <p:nvPr>
            <p:ph idx="14" hasCustomPrompt="1"/>
          </p:nvPr>
        </p:nvSpPr>
        <p:spPr>
          <a:xfrm>
            <a:off x="1532736" y="2486039"/>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8" name="Content Placeholder 2">
            <a:extLst>
              <a:ext uri="{FF2B5EF4-FFF2-40B4-BE49-F238E27FC236}">
                <a16:creationId xmlns:a16="http://schemas.microsoft.com/office/drawing/2014/main" id="{58ACAD76-67E5-425B-8624-CA5B9683D64D}"/>
              </a:ext>
            </a:extLst>
          </p:cNvPr>
          <p:cNvSpPr>
            <a:spLocks noGrp="1"/>
          </p:cNvSpPr>
          <p:nvPr>
            <p:ph idx="15" hasCustomPrompt="1"/>
          </p:nvPr>
        </p:nvSpPr>
        <p:spPr>
          <a:xfrm>
            <a:off x="1523371" y="3135465"/>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9" name="Content Placeholder 2">
            <a:extLst>
              <a:ext uri="{FF2B5EF4-FFF2-40B4-BE49-F238E27FC236}">
                <a16:creationId xmlns:a16="http://schemas.microsoft.com/office/drawing/2014/main" id="{BC37C85B-F925-467B-BA6B-EC5BF61E9B8B}"/>
              </a:ext>
            </a:extLst>
          </p:cNvPr>
          <p:cNvSpPr>
            <a:spLocks noGrp="1"/>
          </p:cNvSpPr>
          <p:nvPr>
            <p:ph idx="16" hasCustomPrompt="1"/>
          </p:nvPr>
        </p:nvSpPr>
        <p:spPr>
          <a:xfrm>
            <a:off x="1523371" y="378489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0" name="Content Placeholder 2">
            <a:extLst>
              <a:ext uri="{FF2B5EF4-FFF2-40B4-BE49-F238E27FC236}">
                <a16:creationId xmlns:a16="http://schemas.microsoft.com/office/drawing/2014/main" id="{8DCA9E18-937D-440F-ABC8-89307943CAD2}"/>
              </a:ext>
            </a:extLst>
          </p:cNvPr>
          <p:cNvSpPr>
            <a:spLocks noGrp="1"/>
          </p:cNvSpPr>
          <p:nvPr>
            <p:ph idx="17" hasCustomPrompt="1"/>
          </p:nvPr>
        </p:nvSpPr>
        <p:spPr>
          <a:xfrm>
            <a:off x="1532736" y="4434317"/>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1" name="Content Placeholder 2">
            <a:extLst>
              <a:ext uri="{FF2B5EF4-FFF2-40B4-BE49-F238E27FC236}">
                <a16:creationId xmlns:a16="http://schemas.microsoft.com/office/drawing/2014/main" id="{CA3A253F-30CC-4E84-8177-C633F51392ED}"/>
              </a:ext>
            </a:extLst>
          </p:cNvPr>
          <p:cNvSpPr>
            <a:spLocks noGrp="1"/>
          </p:cNvSpPr>
          <p:nvPr>
            <p:ph idx="18" hasCustomPrompt="1"/>
          </p:nvPr>
        </p:nvSpPr>
        <p:spPr>
          <a:xfrm>
            <a:off x="1532736" y="501942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pic>
        <p:nvPicPr>
          <p:cNvPr id="33" name="Picture 32" descr="A close up of a logo&#10;&#10;Description automatically generated">
            <a:extLst>
              <a:ext uri="{FF2B5EF4-FFF2-40B4-BE49-F238E27FC236}">
                <a16:creationId xmlns:a16="http://schemas.microsoft.com/office/drawing/2014/main" id="{30ECB444-1996-451F-9B5C-15E2A41016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43" name="Oval 42">
            <a:extLst>
              <a:ext uri="{FF2B5EF4-FFF2-40B4-BE49-F238E27FC236}">
                <a16:creationId xmlns:a16="http://schemas.microsoft.com/office/drawing/2014/main" id="{012A0F8E-2AE4-4CC7-B45E-38F6A1269B90}"/>
              </a:ext>
            </a:extLst>
          </p:cNvPr>
          <p:cNvSpPr/>
          <p:nvPr userDrawn="1"/>
        </p:nvSpPr>
        <p:spPr>
          <a:xfrm>
            <a:off x="858451" y="1840338"/>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4" name="Oval 43">
            <a:extLst>
              <a:ext uri="{FF2B5EF4-FFF2-40B4-BE49-F238E27FC236}">
                <a16:creationId xmlns:a16="http://schemas.microsoft.com/office/drawing/2014/main" id="{B1EB7126-E86C-42D3-A33B-77E6EC406AD1}"/>
              </a:ext>
            </a:extLst>
          </p:cNvPr>
          <p:cNvSpPr/>
          <p:nvPr userDrawn="1"/>
        </p:nvSpPr>
        <p:spPr>
          <a:xfrm>
            <a:off x="858451" y="2481937"/>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solidFill>
                <a:srgbClr val="EB6D4D"/>
              </a:solidFill>
            </a:endParaRPr>
          </a:p>
        </p:txBody>
      </p:sp>
      <p:sp>
        <p:nvSpPr>
          <p:cNvPr id="45" name="Oval 44">
            <a:extLst>
              <a:ext uri="{FF2B5EF4-FFF2-40B4-BE49-F238E27FC236}">
                <a16:creationId xmlns:a16="http://schemas.microsoft.com/office/drawing/2014/main" id="{33144882-B98F-48BA-B496-0DE1EDF9CE75}"/>
              </a:ext>
            </a:extLst>
          </p:cNvPr>
          <p:cNvSpPr/>
          <p:nvPr userDrawn="1"/>
        </p:nvSpPr>
        <p:spPr>
          <a:xfrm>
            <a:off x="858451" y="3138080"/>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6" name="Oval 45">
            <a:extLst>
              <a:ext uri="{FF2B5EF4-FFF2-40B4-BE49-F238E27FC236}">
                <a16:creationId xmlns:a16="http://schemas.microsoft.com/office/drawing/2014/main" id="{D0F08354-6865-4CA0-92BD-465B8EF09CE7}"/>
              </a:ext>
            </a:extLst>
          </p:cNvPr>
          <p:cNvSpPr/>
          <p:nvPr userDrawn="1"/>
        </p:nvSpPr>
        <p:spPr>
          <a:xfrm>
            <a:off x="858451" y="3782274"/>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7" name="Oval 46">
            <a:extLst>
              <a:ext uri="{FF2B5EF4-FFF2-40B4-BE49-F238E27FC236}">
                <a16:creationId xmlns:a16="http://schemas.microsoft.com/office/drawing/2014/main" id="{999071F9-FAA3-460C-9DF0-F003686398CC}"/>
              </a:ext>
            </a:extLst>
          </p:cNvPr>
          <p:cNvSpPr/>
          <p:nvPr userDrawn="1"/>
        </p:nvSpPr>
        <p:spPr>
          <a:xfrm>
            <a:off x="858451" y="4434316"/>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8" name="Oval 47">
            <a:extLst>
              <a:ext uri="{FF2B5EF4-FFF2-40B4-BE49-F238E27FC236}">
                <a16:creationId xmlns:a16="http://schemas.microsoft.com/office/drawing/2014/main" id="{E08A193E-672C-4D56-825E-CDAD1939E17E}"/>
              </a:ext>
            </a:extLst>
          </p:cNvPr>
          <p:cNvSpPr/>
          <p:nvPr userDrawn="1"/>
        </p:nvSpPr>
        <p:spPr>
          <a:xfrm>
            <a:off x="858452" y="5086668"/>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9" name="Oval 48">
            <a:extLst>
              <a:ext uri="{FF2B5EF4-FFF2-40B4-BE49-F238E27FC236}">
                <a16:creationId xmlns:a16="http://schemas.microsoft.com/office/drawing/2014/main" id="{26B13AF2-A7DC-409B-BEF6-30A106419FCE}"/>
              </a:ext>
            </a:extLst>
          </p:cNvPr>
          <p:cNvSpPr/>
          <p:nvPr userDrawn="1"/>
        </p:nvSpPr>
        <p:spPr>
          <a:xfrm>
            <a:off x="858453" y="5730552"/>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50" name="TextBox 49">
            <a:extLst>
              <a:ext uri="{FF2B5EF4-FFF2-40B4-BE49-F238E27FC236}">
                <a16:creationId xmlns:a16="http://schemas.microsoft.com/office/drawing/2014/main" id="{52DF4DA2-678A-42EA-9E24-8147BDD68ACB}"/>
              </a:ext>
            </a:extLst>
          </p:cNvPr>
          <p:cNvSpPr txBox="1"/>
          <p:nvPr userDrawn="1"/>
        </p:nvSpPr>
        <p:spPr>
          <a:xfrm>
            <a:off x="911007" y="3231319"/>
            <a:ext cx="346130" cy="217400"/>
          </a:xfrm>
          <a:prstGeom prst="rect">
            <a:avLst/>
          </a:prstGeom>
        </p:spPr>
        <p:txBody>
          <a:bodyPr vert="horz" wrap="square" lIns="91440" tIns="45720" rIns="91440" bIns="45720" rtlCol="0" anchor="ctr">
            <a:noAutofit/>
          </a:bodyPr>
          <a:lstStyle/>
          <a:p>
            <a:r>
              <a:rPr lang="fr-BE" sz="2000">
                <a:solidFill>
                  <a:schemeClr val="bg1"/>
                </a:solidFill>
              </a:rPr>
              <a:t>3</a:t>
            </a:r>
            <a:endParaRPr lang="en-GB" sz="2000">
              <a:solidFill>
                <a:schemeClr val="bg1"/>
              </a:solidFill>
            </a:endParaRPr>
          </a:p>
        </p:txBody>
      </p:sp>
      <p:sp>
        <p:nvSpPr>
          <p:cNvPr id="51" name="TextBox 50">
            <a:extLst>
              <a:ext uri="{FF2B5EF4-FFF2-40B4-BE49-F238E27FC236}">
                <a16:creationId xmlns:a16="http://schemas.microsoft.com/office/drawing/2014/main" id="{37C6A7B7-870C-480F-9FB4-A8A0200948B8}"/>
              </a:ext>
            </a:extLst>
          </p:cNvPr>
          <p:cNvSpPr txBox="1"/>
          <p:nvPr userDrawn="1"/>
        </p:nvSpPr>
        <p:spPr>
          <a:xfrm>
            <a:off x="911007" y="2572078"/>
            <a:ext cx="346130"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52" name="TextBox 51">
            <a:extLst>
              <a:ext uri="{FF2B5EF4-FFF2-40B4-BE49-F238E27FC236}">
                <a16:creationId xmlns:a16="http://schemas.microsoft.com/office/drawing/2014/main" id="{D79F5532-C22C-492F-BD4D-88B390DCEB3D}"/>
              </a:ext>
            </a:extLst>
          </p:cNvPr>
          <p:cNvSpPr txBox="1"/>
          <p:nvPr userDrawn="1"/>
        </p:nvSpPr>
        <p:spPr>
          <a:xfrm>
            <a:off x="911007" y="1929336"/>
            <a:ext cx="346130" cy="217400"/>
          </a:xfrm>
          <a:prstGeom prst="rect">
            <a:avLst/>
          </a:prstGeom>
        </p:spPr>
        <p:txBody>
          <a:bodyPr vert="horz" wrap="square" lIns="91440" tIns="45720" rIns="91440" bIns="45720" rtlCol="0" anchor="ctr">
            <a:noAutofit/>
          </a:bodyPr>
          <a:lstStyle/>
          <a:p>
            <a:r>
              <a:rPr lang="fr-BE" sz="2000">
                <a:solidFill>
                  <a:schemeClr val="bg1"/>
                </a:solidFill>
              </a:rPr>
              <a:t>1</a:t>
            </a:r>
            <a:endParaRPr lang="en-GB" sz="2000">
              <a:solidFill>
                <a:schemeClr val="bg1"/>
              </a:solidFill>
            </a:endParaRPr>
          </a:p>
        </p:txBody>
      </p:sp>
      <p:sp>
        <p:nvSpPr>
          <p:cNvPr id="53" name="TextBox 52">
            <a:extLst>
              <a:ext uri="{FF2B5EF4-FFF2-40B4-BE49-F238E27FC236}">
                <a16:creationId xmlns:a16="http://schemas.microsoft.com/office/drawing/2014/main" id="{A4F718D2-826B-40CE-9691-6FED2C48BFE8}"/>
              </a:ext>
            </a:extLst>
          </p:cNvPr>
          <p:cNvSpPr txBox="1"/>
          <p:nvPr userDrawn="1"/>
        </p:nvSpPr>
        <p:spPr>
          <a:xfrm>
            <a:off x="898343" y="3864722"/>
            <a:ext cx="346130" cy="217400"/>
          </a:xfrm>
          <a:prstGeom prst="rect">
            <a:avLst/>
          </a:prstGeom>
        </p:spPr>
        <p:txBody>
          <a:bodyPr vert="horz" wrap="square" lIns="91440" tIns="45720" rIns="91440" bIns="45720" rtlCol="0" anchor="ctr">
            <a:noAutofit/>
          </a:bodyPr>
          <a:lstStyle/>
          <a:p>
            <a:r>
              <a:rPr lang="fr-BE" sz="2000">
                <a:solidFill>
                  <a:schemeClr val="bg1"/>
                </a:solidFill>
              </a:rPr>
              <a:t>4</a:t>
            </a:r>
            <a:endParaRPr lang="en-GB" sz="2000">
              <a:solidFill>
                <a:schemeClr val="bg1"/>
              </a:solidFill>
            </a:endParaRPr>
          </a:p>
        </p:txBody>
      </p:sp>
      <p:sp>
        <p:nvSpPr>
          <p:cNvPr id="54" name="TextBox 53">
            <a:extLst>
              <a:ext uri="{FF2B5EF4-FFF2-40B4-BE49-F238E27FC236}">
                <a16:creationId xmlns:a16="http://schemas.microsoft.com/office/drawing/2014/main" id="{E33F21EB-769B-47DB-B68D-AE28114D91C0}"/>
              </a:ext>
            </a:extLst>
          </p:cNvPr>
          <p:cNvSpPr txBox="1"/>
          <p:nvPr userDrawn="1"/>
        </p:nvSpPr>
        <p:spPr>
          <a:xfrm>
            <a:off x="911007" y="4523869"/>
            <a:ext cx="346130" cy="217400"/>
          </a:xfrm>
          <a:prstGeom prst="rect">
            <a:avLst/>
          </a:prstGeom>
        </p:spPr>
        <p:txBody>
          <a:bodyPr vert="horz" wrap="square" lIns="91440" tIns="45720" rIns="91440" bIns="45720" rtlCol="0" anchor="ctr">
            <a:noAutofit/>
          </a:bodyPr>
          <a:lstStyle/>
          <a:p>
            <a:r>
              <a:rPr lang="fr-BE" sz="2000">
                <a:solidFill>
                  <a:schemeClr val="bg1"/>
                </a:solidFill>
              </a:rPr>
              <a:t>5</a:t>
            </a:r>
            <a:endParaRPr lang="en-GB" sz="2000">
              <a:solidFill>
                <a:schemeClr val="bg1"/>
              </a:solidFill>
            </a:endParaRPr>
          </a:p>
        </p:txBody>
      </p:sp>
      <p:sp>
        <p:nvSpPr>
          <p:cNvPr id="55" name="TextBox 54">
            <a:extLst>
              <a:ext uri="{FF2B5EF4-FFF2-40B4-BE49-F238E27FC236}">
                <a16:creationId xmlns:a16="http://schemas.microsoft.com/office/drawing/2014/main" id="{C1552CD4-D848-49D8-AF11-9D6A798F7401}"/>
              </a:ext>
            </a:extLst>
          </p:cNvPr>
          <p:cNvSpPr txBox="1"/>
          <p:nvPr userDrawn="1"/>
        </p:nvSpPr>
        <p:spPr>
          <a:xfrm>
            <a:off x="898343" y="5176764"/>
            <a:ext cx="346130"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56" name="TextBox 55">
            <a:extLst>
              <a:ext uri="{FF2B5EF4-FFF2-40B4-BE49-F238E27FC236}">
                <a16:creationId xmlns:a16="http://schemas.microsoft.com/office/drawing/2014/main" id="{35FFE990-0982-4C03-968C-175069B136BE}"/>
              </a:ext>
            </a:extLst>
          </p:cNvPr>
          <p:cNvSpPr txBox="1"/>
          <p:nvPr userDrawn="1"/>
        </p:nvSpPr>
        <p:spPr>
          <a:xfrm>
            <a:off x="915445" y="5822721"/>
            <a:ext cx="346130"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Tree>
    <p:extLst>
      <p:ext uri="{BB962C8B-B14F-4D97-AF65-F5344CB8AC3E}">
        <p14:creationId xmlns:p14="http://schemas.microsoft.com/office/powerpoint/2010/main" val="502372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ed points - Pi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7855221-49AD-409D-A3E0-BA29C76E38DC}"/>
              </a:ext>
            </a:extLst>
          </p:cNvPr>
          <p:cNvSpPr>
            <a:spLocks noGrp="1"/>
          </p:cNvSpPr>
          <p:nvPr>
            <p:ph type="dt" sz="half" idx="10"/>
          </p:nvPr>
        </p:nvSpPr>
        <p:spPr>
          <a:xfrm>
            <a:off x="838200" y="6356351"/>
            <a:ext cx="2743200" cy="365125"/>
          </a:xfrm>
        </p:spPr>
        <p:txBody>
          <a:bodyPr/>
          <a:lstStyle/>
          <a:p>
            <a:endParaRPr lang="fr-BE"/>
          </a:p>
        </p:txBody>
      </p:sp>
      <p:sp>
        <p:nvSpPr>
          <p:cNvPr id="7" name="Footer Placeholder 4">
            <a:extLst>
              <a:ext uri="{FF2B5EF4-FFF2-40B4-BE49-F238E27FC236}">
                <a16:creationId xmlns:a16="http://schemas.microsoft.com/office/drawing/2014/main" id="{A6C10491-40E1-456F-9E4C-65A06A6DB639}"/>
              </a:ext>
            </a:extLst>
          </p:cNvPr>
          <p:cNvSpPr>
            <a:spLocks noGrp="1"/>
          </p:cNvSpPr>
          <p:nvPr>
            <p:ph type="ftr" sz="quarter" idx="11"/>
          </p:nvPr>
        </p:nvSpPr>
        <p:spPr>
          <a:xfrm>
            <a:off x="4038600"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B958AA59-27DB-48A2-B1BD-B45C2FB2A6D7}"/>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9" name="Title 1">
            <a:extLst>
              <a:ext uri="{FF2B5EF4-FFF2-40B4-BE49-F238E27FC236}">
                <a16:creationId xmlns:a16="http://schemas.microsoft.com/office/drawing/2014/main" id="{492AB1B5-E09D-46CE-B54C-2C4520A57349}"/>
              </a:ext>
            </a:extLst>
          </p:cNvPr>
          <p:cNvSpPr>
            <a:spLocks noGrp="1"/>
          </p:cNvSpPr>
          <p:nvPr>
            <p:ph type="title" hasCustomPrompt="1"/>
          </p:nvPr>
        </p:nvSpPr>
        <p:spPr>
          <a:xfrm>
            <a:off x="838201" y="313592"/>
            <a:ext cx="8834792"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0" name="Text Placeholder 8">
            <a:extLst>
              <a:ext uri="{FF2B5EF4-FFF2-40B4-BE49-F238E27FC236}">
                <a16:creationId xmlns:a16="http://schemas.microsoft.com/office/drawing/2014/main" id="{789DF3F4-AAD9-4745-9FD3-37C7FEA7DCC2}"/>
              </a:ext>
            </a:extLst>
          </p:cNvPr>
          <p:cNvSpPr>
            <a:spLocks noGrp="1"/>
          </p:cNvSpPr>
          <p:nvPr>
            <p:ph type="body" sz="quarter" idx="19" hasCustomPrompt="1"/>
          </p:nvPr>
        </p:nvSpPr>
        <p:spPr>
          <a:xfrm>
            <a:off x="832145" y="1114467"/>
            <a:ext cx="10154943" cy="540000"/>
          </a:xfrm>
        </p:spPr>
        <p:txBody>
          <a:bodyPr>
            <a:normAutofit/>
          </a:bodyPr>
          <a:lstStyle>
            <a:lvl1pPr marL="0" indent="0">
              <a:buNone/>
              <a:defRPr sz="2600">
                <a:solidFill>
                  <a:srgbClr val="C790AA"/>
                </a:solidFill>
              </a:defRPr>
            </a:lvl1pPr>
          </a:lstStyle>
          <a:p>
            <a:pPr lvl="0"/>
            <a:r>
              <a:rPr lang="en-US"/>
              <a:t>Subtitle, 2 lines max, Calibri, font size 26 </a:t>
            </a:r>
            <a:r>
              <a:rPr lang="en-US" err="1"/>
              <a:t>pt</a:t>
            </a:r>
            <a:endParaRPr lang="en-US"/>
          </a:p>
        </p:txBody>
      </p:sp>
      <p:sp>
        <p:nvSpPr>
          <p:cNvPr id="23" name="TextBox 22">
            <a:extLst>
              <a:ext uri="{FF2B5EF4-FFF2-40B4-BE49-F238E27FC236}">
                <a16:creationId xmlns:a16="http://schemas.microsoft.com/office/drawing/2014/main" id="{16863A4D-B0A8-4AB3-B4D5-434DCE9A82FA}"/>
              </a:ext>
            </a:extLst>
          </p:cNvPr>
          <p:cNvSpPr txBox="1"/>
          <p:nvPr userDrawn="1"/>
        </p:nvSpPr>
        <p:spPr>
          <a:xfrm>
            <a:off x="885889" y="5176764"/>
            <a:ext cx="461507"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25" name="Content Placeholder 2">
            <a:extLst>
              <a:ext uri="{FF2B5EF4-FFF2-40B4-BE49-F238E27FC236}">
                <a16:creationId xmlns:a16="http://schemas.microsoft.com/office/drawing/2014/main" id="{5D7507F2-68A6-43C8-AC3D-F67465805312}"/>
              </a:ext>
            </a:extLst>
          </p:cNvPr>
          <p:cNvSpPr>
            <a:spLocks noGrp="1"/>
          </p:cNvSpPr>
          <p:nvPr>
            <p:ph idx="1" hasCustomPrompt="1"/>
          </p:nvPr>
        </p:nvSpPr>
        <p:spPr>
          <a:xfrm>
            <a:off x="1532736" y="1836613"/>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6" name="Content Placeholder 2">
            <a:extLst>
              <a:ext uri="{FF2B5EF4-FFF2-40B4-BE49-F238E27FC236}">
                <a16:creationId xmlns:a16="http://schemas.microsoft.com/office/drawing/2014/main" id="{457850DA-3FA3-48AE-92C7-E2FFA49146AF}"/>
              </a:ext>
            </a:extLst>
          </p:cNvPr>
          <p:cNvSpPr>
            <a:spLocks noGrp="1"/>
          </p:cNvSpPr>
          <p:nvPr>
            <p:ph idx="13" hasCustomPrompt="1"/>
          </p:nvPr>
        </p:nvSpPr>
        <p:spPr>
          <a:xfrm>
            <a:off x="1532736" y="5710376"/>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7" name="Content Placeholder 2">
            <a:extLst>
              <a:ext uri="{FF2B5EF4-FFF2-40B4-BE49-F238E27FC236}">
                <a16:creationId xmlns:a16="http://schemas.microsoft.com/office/drawing/2014/main" id="{66BF186F-E022-4AA8-B0F9-06B792DA0CAF}"/>
              </a:ext>
            </a:extLst>
          </p:cNvPr>
          <p:cNvSpPr>
            <a:spLocks noGrp="1"/>
          </p:cNvSpPr>
          <p:nvPr>
            <p:ph idx="14" hasCustomPrompt="1"/>
          </p:nvPr>
        </p:nvSpPr>
        <p:spPr>
          <a:xfrm>
            <a:off x="1532736" y="2486039"/>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8" name="Content Placeholder 2">
            <a:extLst>
              <a:ext uri="{FF2B5EF4-FFF2-40B4-BE49-F238E27FC236}">
                <a16:creationId xmlns:a16="http://schemas.microsoft.com/office/drawing/2014/main" id="{58ACAD76-67E5-425B-8624-CA5B9683D64D}"/>
              </a:ext>
            </a:extLst>
          </p:cNvPr>
          <p:cNvSpPr>
            <a:spLocks noGrp="1"/>
          </p:cNvSpPr>
          <p:nvPr>
            <p:ph idx="15" hasCustomPrompt="1"/>
          </p:nvPr>
        </p:nvSpPr>
        <p:spPr>
          <a:xfrm>
            <a:off x="1523371" y="3135465"/>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9" name="Content Placeholder 2">
            <a:extLst>
              <a:ext uri="{FF2B5EF4-FFF2-40B4-BE49-F238E27FC236}">
                <a16:creationId xmlns:a16="http://schemas.microsoft.com/office/drawing/2014/main" id="{BC37C85B-F925-467B-BA6B-EC5BF61E9B8B}"/>
              </a:ext>
            </a:extLst>
          </p:cNvPr>
          <p:cNvSpPr>
            <a:spLocks noGrp="1"/>
          </p:cNvSpPr>
          <p:nvPr>
            <p:ph idx="16" hasCustomPrompt="1"/>
          </p:nvPr>
        </p:nvSpPr>
        <p:spPr>
          <a:xfrm>
            <a:off x="1523371" y="378489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0" name="Content Placeholder 2">
            <a:extLst>
              <a:ext uri="{FF2B5EF4-FFF2-40B4-BE49-F238E27FC236}">
                <a16:creationId xmlns:a16="http://schemas.microsoft.com/office/drawing/2014/main" id="{8DCA9E18-937D-440F-ABC8-89307943CAD2}"/>
              </a:ext>
            </a:extLst>
          </p:cNvPr>
          <p:cNvSpPr>
            <a:spLocks noGrp="1"/>
          </p:cNvSpPr>
          <p:nvPr>
            <p:ph idx="17" hasCustomPrompt="1"/>
          </p:nvPr>
        </p:nvSpPr>
        <p:spPr>
          <a:xfrm>
            <a:off x="1532736" y="4434317"/>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1" name="Content Placeholder 2">
            <a:extLst>
              <a:ext uri="{FF2B5EF4-FFF2-40B4-BE49-F238E27FC236}">
                <a16:creationId xmlns:a16="http://schemas.microsoft.com/office/drawing/2014/main" id="{CA3A253F-30CC-4E84-8177-C633F51392ED}"/>
              </a:ext>
            </a:extLst>
          </p:cNvPr>
          <p:cNvSpPr>
            <a:spLocks noGrp="1"/>
          </p:cNvSpPr>
          <p:nvPr>
            <p:ph idx="18" hasCustomPrompt="1"/>
          </p:nvPr>
        </p:nvSpPr>
        <p:spPr>
          <a:xfrm>
            <a:off x="1532736" y="5060950"/>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pic>
        <p:nvPicPr>
          <p:cNvPr id="32" name="Picture 31" descr="A close up of a logo&#10;&#10;Description automatically generated">
            <a:extLst>
              <a:ext uri="{FF2B5EF4-FFF2-40B4-BE49-F238E27FC236}">
                <a16:creationId xmlns:a16="http://schemas.microsoft.com/office/drawing/2014/main" id="{D6B3AE2F-5AB0-42EA-9768-D0BF1A7C227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33" name="TextBox 32">
            <a:extLst>
              <a:ext uri="{FF2B5EF4-FFF2-40B4-BE49-F238E27FC236}">
                <a16:creationId xmlns:a16="http://schemas.microsoft.com/office/drawing/2014/main" id="{516B3056-25D2-47DD-98A0-6C190FBA6F0D}"/>
              </a:ext>
            </a:extLst>
          </p:cNvPr>
          <p:cNvSpPr txBox="1"/>
          <p:nvPr userDrawn="1"/>
        </p:nvSpPr>
        <p:spPr>
          <a:xfrm>
            <a:off x="902775" y="2572078"/>
            <a:ext cx="461507"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35" name="TextBox 34">
            <a:extLst>
              <a:ext uri="{FF2B5EF4-FFF2-40B4-BE49-F238E27FC236}">
                <a16:creationId xmlns:a16="http://schemas.microsoft.com/office/drawing/2014/main" id="{D96F47E0-9951-4F86-A60D-684402024A53}"/>
              </a:ext>
            </a:extLst>
          </p:cNvPr>
          <p:cNvSpPr txBox="1"/>
          <p:nvPr userDrawn="1"/>
        </p:nvSpPr>
        <p:spPr>
          <a:xfrm>
            <a:off x="908692" y="5822721"/>
            <a:ext cx="461507"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
        <p:nvSpPr>
          <p:cNvPr id="36" name="Oval 35">
            <a:extLst>
              <a:ext uri="{FF2B5EF4-FFF2-40B4-BE49-F238E27FC236}">
                <a16:creationId xmlns:a16="http://schemas.microsoft.com/office/drawing/2014/main" id="{7E4403A9-0D71-4C2D-8AF5-176090247D70}"/>
              </a:ext>
            </a:extLst>
          </p:cNvPr>
          <p:cNvSpPr/>
          <p:nvPr userDrawn="1"/>
        </p:nvSpPr>
        <p:spPr>
          <a:xfrm>
            <a:off x="858451" y="1840338"/>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37" name="Oval 36">
            <a:extLst>
              <a:ext uri="{FF2B5EF4-FFF2-40B4-BE49-F238E27FC236}">
                <a16:creationId xmlns:a16="http://schemas.microsoft.com/office/drawing/2014/main" id="{430733D4-666D-48BF-A702-3B441DA3D393}"/>
              </a:ext>
            </a:extLst>
          </p:cNvPr>
          <p:cNvSpPr/>
          <p:nvPr userDrawn="1"/>
        </p:nvSpPr>
        <p:spPr>
          <a:xfrm>
            <a:off x="858451" y="2481937"/>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solidFill>
                <a:srgbClr val="EB6D4D"/>
              </a:solidFill>
            </a:endParaRPr>
          </a:p>
        </p:txBody>
      </p:sp>
      <p:sp>
        <p:nvSpPr>
          <p:cNvPr id="38" name="Oval 37">
            <a:extLst>
              <a:ext uri="{FF2B5EF4-FFF2-40B4-BE49-F238E27FC236}">
                <a16:creationId xmlns:a16="http://schemas.microsoft.com/office/drawing/2014/main" id="{79318CCA-20FA-43DC-BB01-FE342CC67B83}"/>
              </a:ext>
            </a:extLst>
          </p:cNvPr>
          <p:cNvSpPr/>
          <p:nvPr userDrawn="1"/>
        </p:nvSpPr>
        <p:spPr>
          <a:xfrm>
            <a:off x="858451" y="3138080"/>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39" name="Oval 38">
            <a:extLst>
              <a:ext uri="{FF2B5EF4-FFF2-40B4-BE49-F238E27FC236}">
                <a16:creationId xmlns:a16="http://schemas.microsoft.com/office/drawing/2014/main" id="{EC37C4FA-263E-4D0C-A1FE-BCF1373DE1C0}"/>
              </a:ext>
            </a:extLst>
          </p:cNvPr>
          <p:cNvSpPr/>
          <p:nvPr userDrawn="1"/>
        </p:nvSpPr>
        <p:spPr>
          <a:xfrm>
            <a:off x="858451" y="3782274"/>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0" name="Oval 39">
            <a:extLst>
              <a:ext uri="{FF2B5EF4-FFF2-40B4-BE49-F238E27FC236}">
                <a16:creationId xmlns:a16="http://schemas.microsoft.com/office/drawing/2014/main" id="{18038DD2-6ED9-46C5-8CBC-A200581DA9AA}"/>
              </a:ext>
            </a:extLst>
          </p:cNvPr>
          <p:cNvSpPr/>
          <p:nvPr userDrawn="1"/>
        </p:nvSpPr>
        <p:spPr>
          <a:xfrm>
            <a:off x="858451" y="4434316"/>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1" name="Oval 40">
            <a:extLst>
              <a:ext uri="{FF2B5EF4-FFF2-40B4-BE49-F238E27FC236}">
                <a16:creationId xmlns:a16="http://schemas.microsoft.com/office/drawing/2014/main" id="{831514E2-43D8-4A30-BC50-5E5982CCD7D0}"/>
              </a:ext>
            </a:extLst>
          </p:cNvPr>
          <p:cNvSpPr/>
          <p:nvPr userDrawn="1"/>
        </p:nvSpPr>
        <p:spPr>
          <a:xfrm>
            <a:off x="858452" y="5086668"/>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2" name="Oval 41">
            <a:extLst>
              <a:ext uri="{FF2B5EF4-FFF2-40B4-BE49-F238E27FC236}">
                <a16:creationId xmlns:a16="http://schemas.microsoft.com/office/drawing/2014/main" id="{8E8B0C42-4F35-46E1-9C31-E1C3125BD1AF}"/>
              </a:ext>
            </a:extLst>
          </p:cNvPr>
          <p:cNvSpPr/>
          <p:nvPr userDrawn="1"/>
        </p:nvSpPr>
        <p:spPr>
          <a:xfrm>
            <a:off x="858453" y="5730552"/>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3" name="TextBox 42">
            <a:extLst>
              <a:ext uri="{FF2B5EF4-FFF2-40B4-BE49-F238E27FC236}">
                <a16:creationId xmlns:a16="http://schemas.microsoft.com/office/drawing/2014/main" id="{C03C1476-7627-4117-BBD9-AA6DC828DC44}"/>
              </a:ext>
            </a:extLst>
          </p:cNvPr>
          <p:cNvSpPr txBox="1"/>
          <p:nvPr userDrawn="1"/>
        </p:nvSpPr>
        <p:spPr>
          <a:xfrm>
            <a:off x="911007" y="3231319"/>
            <a:ext cx="346130" cy="217400"/>
          </a:xfrm>
          <a:prstGeom prst="rect">
            <a:avLst/>
          </a:prstGeom>
        </p:spPr>
        <p:txBody>
          <a:bodyPr vert="horz" wrap="square" lIns="91440" tIns="45720" rIns="91440" bIns="45720" rtlCol="0" anchor="ctr">
            <a:noAutofit/>
          </a:bodyPr>
          <a:lstStyle/>
          <a:p>
            <a:r>
              <a:rPr lang="fr-BE" sz="2000">
                <a:solidFill>
                  <a:schemeClr val="bg1"/>
                </a:solidFill>
              </a:rPr>
              <a:t>3</a:t>
            </a:r>
            <a:endParaRPr lang="en-GB" sz="2000">
              <a:solidFill>
                <a:schemeClr val="bg1"/>
              </a:solidFill>
            </a:endParaRPr>
          </a:p>
        </p:txBody>
      </p:sp>
      <p:sp>
        <p:nvSpPr>
          <p:cNvPr id="44" name="TextBox 43">
            <a:extLst>
              <a:ext uri="{FF2B5EF4-FFF2-40B4-BE49-F238E27FC236}">
                <a16:creationId xmlns:a16="http://schemas.microsoft.com/office/drawing/2014/main" id="{B6864E2E-1C12-4D09-8A20-E3F243931A38}"/>
              </a:ext>
            </a:extLst>
          </p:cNvPr>
          <p:cNvSpPr txBox="1"/>
          <p:nvPr userDrawn="1"/>
        </p:nvSpPr>
        <p:spPr>
          <a:xfrm>
            <a:off x="911007" y="2572078"/>
            <a:ext cx="346130"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45" name="TextBox 44">
            <a:extLst>
              <a:ext uri="{FF2B5EF4-FFF2-40B4-BE49-F238E27FC236}">
                <a16:creationId xmlns:a16="http://schemas.microsoft.com/office/drawing/2014/main" id="{D6DCBFF1-8BA9-46E8-A04C-CDB3CEC6C560}"/>
              </a:ext>
            </a:extLst>
          </p:cNvPr>
          <p:cNvSpPr txBox="1"/>
          <p:nvPr userDrawn="1"/>
        </p:nvSpPr>
        <p:spPr>
          <a:xfrm>
            <a:off x="911007" y="1929336"/>
            <a:ext cx="346130" cy="217400"/>
          </a:xfrm>
          <a:prstGeom prst="rect">
            <a:avLst/>
          </a:prstGeom>
        </p:spPr>
        <p:txBody>
          <a:bodyPr vert="horz" wrap="square" lIns="91440" tIns="45720" rIns="91440" bIns="45720" rtlCol="0" anchor="ctr">
            <a:noAutofit/>
          </a:bodyPr>
          <a:lstStyle/>
          <a:p>
            <a:r>
              <a:rPr lang="fr-BE" sz="2000">
                <a:solidFill>
                  <a:schemeClr val="bg1"/>
                </a:solidFill>
              </a:rPr>
              <a:t>1</a:t>
            </a:r>
            <a:endParaRPr lang="en-GB" sz="2000">
              <a:solidFill>
                <a:schemeClr val="bg1"/>
              </a:solidFill>
            </a:endParaRPr>
          </a:p>
        </p:txBody>
      </p:sp>
      <p:sp>
        <p:nvSpPr>
          <p:cNvPr id="46" name="TextBox 45">
            <a:extLst>
              <a:ext uri="{FF2B5EF4-FFF2-40B4-BE49-F238E27FC236}">
                <a16:creationId xmlns:a16="http://schemas.microsoft.com/office/drawing/2014/main" id="{0BAF8C83-2F72-4D15-9448-436A417C41CC}"/>
              </a:ext>
            </a:extLst>
          </p:cNvPr>
          <p:cNvSpPr txBox="1"/>
          <p:nvPr userDrawn="1"/>
        </p:nvSpPr>
        <p:spPr>
          <a:xfrm>
            <a:off x="898343" y="3864722"/>
            <a:ext cx="346130" cy="217400"/>
          </a:xfrm>
          <a:prstGeom prst="rect">
            <a:avLst/>
          </a:prstGeom>
        </p:spPr>
        <p:txBody>
          <a:bodyPr vert="horz" wrap="square" lIns="91440" tIns="45720" rIns="91440" bIns="45720" rtlCol="0" anchor="ctr">
            <a:noAutofit/>
          </a:bodyPr>
          <a:lstStyle/>
          <a:p>
            <a:r>
              <a:rPr lang="fr-BE" sz="2000">
                <a:solidFill>
                  <a:schemeClr val="bg1"/>
                </a:solidFill>
              </a:rPr>
              <a:t>4</a:t>
            </a:r>
            <a:endParaRPr lang="en-GB" sz="2000">
              <a:solidFill>
                <a:schemeClr val="bg1"/>
              </a:solidFill>
            </a:endParaRPr>
          </a:p>
        </p:txBody>
      </p:sp>
      <p:sp>
        <p:nvSpPr>
          <p:cNvPr id="47" name="TextBox 46">
            <a:extLst>
              <a:ext uri="{FF2B5EF4-FFF2-40B4-BE49-F238E27FC236}">
                <a16:creationId xmlns:a16="http://schemas.microsoft.com/office/drawing/2014/main" id="{E180F5FA-EECD-4669-BAF8-60B030CE2C41}"/>
              </a:ext>
            </a:extLst>
          </p:cNvPr>
          <p:cNvSpPr txBox="1"/>
          <p:nvPr userDrawn="1"/>
        </p:nvSpPr>
        <p:spPr>
          <a:xfrm>
            <a:off x="911007" y="4523869"/>
            <a:ext cx="346130" cy="217400"/>
          </a:xfrm>
          <a:prstGeom prst="rect">
            <a:avLst/>
          </a:prstGeom>
        </p:spPr>
        <p:txBody>
          <a:bodyPr vert="horz" wrap="square" lIns="91440" tIns="45720" rIns="91440" bIns="45720" rtlCol="0" anchor="ctr">
            <a:noAutofit/>
          </a:bodyPr>
          <a:lstStyle/>
          <a:p>
            <a:r>
              <a:rPr lang="fr-BE" sz="2000">
                <a:solidFill>
                  <a:schemeClr val="bg1"/>
                </a:solidFill>
              </a:rPr>
              <a:t>5</a:t>
            </a:r>
            <a:endParaRPr lang="en-GB" sz="2000">
              <a:solidFill>
                <a:schemeClr val="bg1"/>
              </a:solidFill>
            </a:endParaRPr>
          </a:p>
        </p:txBody>
      </p:sp>
      <p:sp>
        <p:nvSpPr>
          <p:cNvPr id="48" name="TextBox 47">
            <a:extLst>
              <a:ext uri="{FF2B5EF4-FFF2-40B4-BE49-F238E27FC236}">
                <a16:creationId xmlns:a16="http://schemas.microsoft.com/office/drawing/2014/main" id="{7E087803-46BD-4EEB-A5A2-71A93BBCC7E6}"/>
              </a:ext>
            </a:extLst>
          </p:cNvPr>
          <p:cNvSpPr txBox="1"/>
          <p:nvPr userDrawn="1"/>
        </p:nvSpPr>
        <p:spPr>
          <a:xfrm>
            <a:off x="898343" y="5176764"/>
            <a:ext cx="346130"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49" name="TextBox 48">
            <a:extLst>
              <a:ext uri="{FF2B5EF4-FFF2-40B4-BE49-F238E27FC236}">
                <a16:creationId xmlns:a16="http://schemas.microsoft.com/office/drawing/2014/main" id="{405AEE78-EA32-49C1-BF05-435F3A76C1E6}"/>
              </a:ext>
            </a:extLst>
          </p:cNvPr>
          <p:cNvSpPr txBox="1"/>
          <p:nvPr userDrawn="1"/>
        </p:nvSpPr>
        <p:spPr>
          <a:xfrm>
            <a:off x="915445" y="5822721"/>
            <a:ext cx="346130"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Tree>
    <p:extLst>
      <p:ext uri="{BB962C8B-B14F-4D97-AF65-F5344CB8AC3E}">
        <p14:creationId xmlns:p14="http://schemas.microsoft.com/office/powerpoint/2010/main" val="1014850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ed points - alternative - Orange">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74F34FB5-7EB8-43A5-AE5B-42C51B64CE4C}"/>
              </a:ext>
            </a:extLst>
          </p:cNvPr>
          <p:cNvSpPr>
            <a:spLocks noGrp="1"/>
          </p:cNvSpPr>
          <p:nvPr>
            <p:ph idx="1" hasCustomPrompt="1"/>
          </p:nvPr>
        </p:nvSpPr>
        <p:spPr>
          <a:xfrm>
            <a:off x="864771" y="1758839"/>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67" name="Date Placeholder 3">
            <a:extLst>
              <a:ext uri="{FF2B5EF4-FFF2-40B4-BE49-F238E27FC236}">
                <a16:creationId xmlns:a16="http://schemas.microsoft.com/office/drawing/2014/main" id="{C47365EE-B344-4E90-BC00-6D3A666C021F}"/>
              </a:ext>
            </a:extLst>
          </p:cNvPr>
          <p:cNvSpPr>
            <a:spLocks noGrp="1"/>
          </p:cNvSpPr>
          <p:nvPr>
            <p:ph type="dt" sz="half" idx="10"/>
          </p:nvPr>
        </p:nvSpPr>
        <p:spPr>
          <a:xfrm>
            <a:off x="838200" y="6356351"/>
            <a:ext cx="2743200" cy="365125"/>
          </a:xfrm>
        </p:spPr>
        <p:txBody>
          <a:bodyPr/>
          <a:lstStyle/>
          <a:p>
            <a:endParaRPr lang="fr-BE"/>
          </a:p>
        </p:txBody>
      </p:sp>
      <p:sp>
        <p:nvSpPr>
          <p:cNvPr id="68" name="Footer Placeholder 4">
            <a:extLst>
              <a:ext uri="{FF2B5EF4-FFF2-40B4-BE49-F238E27FC236}">
                <a16:creationId xmlns:a16="http://schemas.microsoft.com/office/drawing/2014/main" id="{35BB47C4-B013-403F-8122-F43CD163DB5C}"/>
              </a:ext>
            </a:extLst>
          </p:cNvPr>
          <p:cNvSpPr>
            <a:spLocks noGrp="1"/>
          </p:cNvSpPr>
          <p:nvPr>
            <p:ph type="ftr" sz="quarter" idx="11"/>
          </p:nvPr>
        </p:nvSpPr>
        <p:spPr>
          <a:xfrm>
            <a:off x="4038600" y="6356351"/>
            <a:ext cx="4114800" cy="365125"/>
          </a:xfrm>
        </p:spPr>
        <p:txBody>
          <a:bodyPr/>
          <a:lstStyle/>
          <a:p>
            <a:r>
              <a:rPr lang="fr-BE"/>
              <a:t>Pres EPC139-25</a:t>
            </a:r>
          </a:p>
        </p:txBody>
      </p:sp>
      <p:sp>
        <p:nvSpPr>
          <p:cNvPr id="69" name="Slide Number Placeholder 5">
            <a:extLst>
              <a:ext uri="{FF2B5EF4-FFF2-40B4-BE49-F238E27FC236}">
                <a16:creationId xmlns:a16="http://schemas.microsoft.com/office/drawing/2014/main" id="{BFA2AA28-9E12-4ACA-96D4-E55644D8FFCB}"/>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grpSp>
        <p:nvGrpSpPr>
          <p:cNvPr id="70" name="Group 69">
            <a:extLst>
              <a:ext uri="{FF2B5EF4-FFF2-40B4-BE49-F238E27FC236}">
                <a16:creationId xmlns:a16="http://schemas.microsoft.com/office/drawing/2014/main" id="{1896CEEF-88F0-44F1-93C1-E29147EA3F85}"/>
              </a:ext>
            </a:extLst>
          </p:cNvPr>
          <p:cNvGrpSpPr/>
          <p:nvPr userDrawn="1"/>
        </p:nvGrpSpPr>
        <p:grpSpPr>
          <a:xfrm>
            <a:off x="57545" y="1795865"/>
            <a:ext cx="892291" cy="535777"/>
            <a:chOff x="572806" y="1885709"/>
            <a:chExt cx="876822" cy="726510"/>
          </a:xfrm>
        </p:grpSpPr>
        <p:sp>
          <p:nvSpPr>
            <p:cNvPr id="71" name="TextBox 70">
              <a:extLst>
                <a:ext uri="{FF2B5EF4-FFF2-40B4-BE49-F238E27FC236}">
                  <a16:creationId xmlns:a16="http://schemas.microsoft.com/office/drawing/2014/main" id="{2BDD42C7-DF1C-45B8-A177-0BDA8267DC87}"/>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en-GB" sz="2400" b="1">
                  <a:solidFill>
                    <a:srgbClr val="104670"/>
                  </a:solidFill>
                </a:rPr>
                <a:t>1</a:t>
              </a:r>
              <a:endParaRPr lang="fr-BE" sz="2400" b="1">
                <a:solidFill>
                  <a:srgbClr val="104670"/>
                </a:solidFill>
              </a:endParaRPr>
            </a:p>
          </p:txBody>
        </p:sp>
        <p:cxnSp>
          <p:nvCxnSpPr>
            <p:cNvPr id="72" name="Straight Connector 71">
              <a:extLst>
                <a:ext uri="{FF2B5EF4-FFF2-40B4-BE49-F238E27FC236}">
                  <a16:creationId xmlns:a16="http://schemas.microsoft.com/office/drawing/2014/main" id="{6E6B1571-3C8E-4F84-B9DF-7AC7E40BD1BC}"/>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94" name="Text Placeholder 8">
            <a:extLst>
              <a:ext uri="{FF2B5EF4-FFF2-40B4-BE49-F238E27FC236}">
                <a16:creationId xmlns:a16="http://schemas.microsoft.com/office/drawing/2014/main" id="{EB5C3D52-98D3-47D0-BB8F-8CDA4F425BFE}"/>
              </a:ext>
            </a:extLst>
          </p:cNvPr>
          <p:cNvSpPr>
            <a:spLocks noGrp="1"/>
          </p:cNvSpPr>
          <p:nvPr>
            <p:ph type="body" sz="quarter" idx="19" hasCustomPrompt="1"/>
          </p:nvPr>
        </p:nvSpPr>
        <p:spPr>
          <a:xfrm>
            <a:off x="832145" y="1137138"/>
            <a:ext cx="10154943" cy="540000"/>
          </a:xfrm>
        </p:spPr>
        <p:txBody>
          <a:bodyPr>
            <a:normAutofit/>
          </a:bodyPr>
          <a:lstStyle>
            <a:lvl1pPr marL="0" indent="0">
              <a:buNone/>
              <a:defRPr sz="2600">
                <a:solidFill>
                  <a:srgbClr val="EE7F00"/>
                </a:solidFill>
              </a:defRPr>
            </a:lvl1pPr>
          </a:lstStyle>
          <a:p>
            <a:pPr lvl="0"/>
            <a:r>
              <a:rPr lang="en-US"/>
              <a:t>Subtitle, 2 lines max, Calibri, font size 26</a:t>
            </a:r>
          </a:p>
        </p:txBody>
      </p:sp>
      <p:sp>
        <p:nvSpPr>
          <p:cNvPr id="34" name="Title 1">
            <a:extLst>
              <a:ext uri="{FF2B5EF4-FFF2-40B4-BE49-F238E27FC236}">
                <a16:creationId xmlns:a16="http://schemas.microsoft.com/office/drawing/2014/main" id="{258C643A-875E-4B65-B8B8-4DEBEA17F5A1}"/>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42" name="Content Placeholder 2">
            <a:extLst>
              <a:ext uri="{FF2B5EF4-FFF2-40B4-BE49-F238E27FC236}">
                <a16:creationId xmlns:a16="http://schemas.microsoft.com/office/drawing/2014/main" id="{9D07B576-A17C-4C0A-BF12-9E419C0E4C21}"/>
              </a:ext>
            </a:extLst>
          </p:cNvPr>
          <p:cNvSpPr>
            <a:spLocks noGrp="1"/>
          </p:cNvSpPr>
          <p:nvPr>
            <p:ph idx="20" hasCustomPrompt="1"/>
          </p:nvPr>
        </p:nvSpPr>
        <p:spPr>
          <a:xfrm>
            <a:off x="4740919" y="1757614"/>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52" name="Content Placeholder 2">
            <a:extLst>
              <a:ext uri="{FF2B5EF4-FFF2-40B4-BE49-F238E27FC236}">
                <a16:creationId xmlns:a16="http://schemas.microsoft.com/office/drawing/2014/main" id="{A85A7A32-E3BF-40DD-9947-A39CBCB245EB}"/>
              </a:ext>
            </a:extLst>
          </p:cNvPr>
          <p:cNvSpPr>
            <a:spLocks noGrp="1"/>
          </p:cNvSpPr>
          <p:nvPr>
            <p:ph idx="21" hasCustomPrompt="1"/>
          </p:nvPr>
        </p:nvSpPr>
        <p:spPr>
          <a:xfrm>
            <a:off x="8623005" y="1757614"/>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56" name="Group 55">
            <a:extLst>
              <a:ext uri="{FF2B5EF4-FFF2-40B4-BE49-F238E27FC236}">
                <a16:creationId xmlns:a16="http://schemas.microsoft.com/office/drawing/2014/main" id="{3AB6F720-A69E-4414-B53D-01067561CDB3}"/>
              </a:ext>
            </a:extLst>
          </p:cNvPr>
          <p:cNvGrpSpPr/>
          <p:nvPr userDrawn="1"/>
        </p:nvGrpSpPr>
        <p:grpSpPr>
          <a:xfrm>
            <a:off x="3958347" y="1790860"/>
            <a:ext cx="892291" cy="535777"/>
            <a:chOff x="591298" y="1878923"/>
            <a:chExt cx="876822" cy="726510"/>
          </a:xfrm>
        </p:grpSpPr>
        <p:sp>
          <p:nvSpPr>
            <p:cNvPr id="57" name="TextBox 56">
              <a:extLst>
                <a:ext uri="{FF2B5EF4-FFF2-40B4-BE49-F238E27FC236}">
                  <a16:creationId xmlns:a16="http://schemas.microsoft.com/office/drawing/2014/main" id="{9E2ACA8E-BE3C-466E-830E-EF56C726EB84}"/>
                </a:ext>
              </a:extLst>
            </p:cNvPr>
            <p:cNvSpPr txBox="1"/>
            <p:nvPr userDrawn="1"/>
          </p:nvSpPr>
          <p:spPr>
            <a:xfrm>
              <a:off x="591298" y="1878923"/>
              <a:ext cx="876822" cy="726510"/>
            </a:xfrm>
            <a:prstGeom prst="rect">
              <a:avLst/>
            </a:prstGeom>
          </p:spPr>
          <p:txBody>
            <a:bodyPr vert="horz" wrap="square" lIns="91440" tIns="45720" rIns="91440" bIns="45720" rtlCol="0" anchor="ctr">
              <a:normAutofit/>
            </a:bodyPr>
            <a:lstStyle/>
            <a:p>
              <a:pPr algn="ctr"/>
              <a:r>
                <a:rPr lang="fr-BE" sz="2400" b="1">
                  <a:solidFill>
                    <a:srgbClr val="EE7F00"/>
                  </a:solidFill>
                </a:rPr>
                <a:t>2</a:t>
              </a:r>
            </a:p>
          </p:txBody>
        </p:sp>
        <p:cxnSp>
          <p:nvCxnSpPr>
            <p:cNvPr id="58" name="Straight Connector 57">
              <a:extLst>
                <a:ext uri="{FF2B5EF4-FFF2-40B4-BE49-F238E27FC236}">
                  <a16:creationId xmlns:a16="http://schemas.microsoft.com/office/drawing/2014/main" id="{2F7ACF84-A698-4A23-BF64-6D9D3154D555}"/>
                </a:ext>
              </a:extLst>
            </p:cNvPr>
            <p:cNvCxnSpPr>
              <a:cxnSpLocks/>
            </p:cNvCxnSpPr>
            <p:nvPr userDrawn="1"/>
          </p:nvCxnSpPr>
          <p:spPr>
            <a:xfrm>
              <a:off x="744670" y="2540328"/>
              <a:ext cx="574890"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ACED2CE-25BD-4E55-809F-12D6D9104D54}"/>
              </a:ext>
            </a:extLst>
          </p:cNvPr>
          <p:cNvGrpSpPr/>
          <p:nvPr userDrawn="1"/>
        </p:nvGrpSpPr>
        <p:grpSpPr>
          <a:xfrm>
            <a:off x="7818129" y="1790860"/>
            <a:ext cx="892291" cy="535777"/>
            <a:chOff x="572806" y="1885709"/>
            <a:chExt cx="876822" cy="726510"/>
          </a:xfrm>
        </p:grpSpPr>
        <p:sp>
          <p:nvSpPr>
            <p:cNvPr id="60" name="TextBox 59">
              <a:extLst>
                <a:ext uri="{FF2B5EF4-FFF2-40B4-BE49-F238E27FC236}">
                  <a16:creationId xmlns:a16="http://schemas.microsoft.com/office/drawing/2014/main" id="{5B5393F7-AF18-4FB9-AB02-29F545DC41A5}"/>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3</a:t>
              </a:r>
            </a:p>
          </p:txBody>
        </p:sp>
        <p:cxnSp>
          <p:nvCxnSpPr>
            <p:cNvPr id="61" name="Straight Connector 60">
              <a:extLst>
                <a:ext uri="{FF2B5EF4-FFF2-40B4-BE49-F238E27FC236}">
                  <a16:creationId xmlns:a16="http://schemas.microsoft.com/office/drawing/2014/main" id="{1A90589E-077D-455A-867C-E357C930024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0A0F086-84A1-4D22-ADF2-A9D1A4C887E1}"/>
              </a:ext>
            </a:extLst>
          </p:cNvPr>
          <p:cNvGrpSpPr/>
          <p:nvPr userDrawn="1"/>
        </p:nvGrpSpPr>
        <p:grpSpPr>
          <a:xfrm>
            <a:off x="3937080" y="3980845"/>
            <a:ext cx="892291" cy="535777"/>
            <a:chOff x="572806" y="1885709"/>
            <a:chExt cx="876822" cy="726510"/>
          </a:xfrm>
        </p:grpSpPr>
        <p:sp>
          <p:nvSpPr>
            <p:cNvPr id="93" name="TextBox 92">
              <a:extLst>
                <a:ext uri="{FF2B5EF4-FFF2-40B4-BE49-F238E27FC236}">
                  <a16:creationId xmlns:a16="http://schemas.microsoft.com/office/drawing/2014/main" id="{05AF8C30-8C57-4C84-B3D4-13498C7895ED}"/>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5</a:t>
              </a:r>
            </a:p>
          </p:txBody>
        </p:sp>
        <p:cxnSp>
          <p:nvCxnSpPr>
            <p:cNvPr id="97" name="Straight Connector 96">
              <a:extLst>
                <a:ext uri="{FF2B5EF4-FFF2-40B4-BE49-F238E27FC236}">
                  <a16:creationId xmlns:a16="http://schemas.microsoft.com/office/drawing/2014/main" id="{39ED84CC-E390-441A-A3C9-C32AA99A711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101" name="Content Placeholder 2">
            <a:extLst>
              <a:ext uri="{FF2B5EF4-FFF2-40B4-BE49-F238E27FC236}">
                <a16:creationId xmlns:a16="http://schemas.microsoft.com/office/drawing/2014/main" id="{C27383E4-357A-4194-AF8C-78B020FA2803}"/>
              </a:ext>
            </a:extLst>
          </p:cNvPr>
          <p:cNvSpPr>
            <a:spLocks noGrp="1"/>
          </p:cNvSpPr>
          <p:nvPr>
            <p:ph idx="22" hasCustomPrompt="1"/>
          </p:nvPr>
        </p:nvSpPr>
        <p:spPr>
          <a:xfrm>
            <a:off x="846315" y="3981147"/>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2" name="Content Placeholder 2">
            <a:extLst>
              <a:ext uri="{FF2B5EF4-FFF2-40B4-BE49-F238E27FC236}">
                <a16:creationId xmlns:a16="http://schemas.microsoft.com/office/drawing/2014/main" id="{7795B475-4142-45AC-9086-758E6933230A}"/>
              </a:ext>
            </a:extLst>
          </p:cNvPr>
          <p:cNvSpPr>
            <a:spLocks noGrp="1"/>
          </p:cNvSpPr>
          <p:nvPr>
            <p:ph idx="23" hasCustomPrompt="1"/>
          </p:nvPr>
        </p:nvSpPr>
        <p:spPr>
          <a:xfrm>
            <a:off x="4740918" y="3970211"/>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3" name="Content Placeholder 2">
            <a:extLst>
              <a:ext uri="{FF2B5EF4-FFF2-40B4-BE49-F238E27FC236}">
                <a16:creationId xmlns:a16="http://schemas.microsoft.com/office/drawing/2014/main" id="{5A131255-18EF-445D-A30C-AB4691546584}"/>
              </a:ext>
            </a:extLst>
          </p:cNvPr>
          <p:cNvSpPr>
            <a:spLocks noGrp="1"/>
          </p:cNvSpPr>
          <p:nvPr>
            <p:ph idx="24" hasCustomPrompt="1"/>
          </p:nvPr>
        </p:nvSpPr>
        <p:spPr>
          <a:xfrm>
            <a:off x="8610601" y="3970211"/>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6" name="TextBox 35">
            <a:extLst>
              <a:ext uri="{FF2B5EF4-FFF2-40B4-BE49-F238E27FC236}">
                <a16:creationId xmlns:a16="http://schemas.microsoft.com/office/drawing/2014/main" id="{75A90785-234E-4D59-ACFD-CF0DD25F2CEC}"/>
              </a:ext>
            </a:extLst>
          </p:cNvPr>
          <p:cNvSpPr txBox="1"/>
          <p:nvPr userDrawn="1"/>
        </p:nvSpPr>
        <p:spPr>
          <a:xfrm>
            <a:off x="57545" y="3965918"/>
            <a:ext cx="892291" cy="535777"/>
          </a:xfrm>
          <a:prstGeom prst="rect">
            <a:avLst/>
          </a:prstGeom>
        </p:spPr>
        <p:txBody>
          <a:bodyPr vert="horz" wrap="square" lIns="91440" tIns="45720" rIns="91440" bIns="45720" rtlCol="0" anchor="ctr">
            <a:normAutofit/>
          </a:bodyPr>
          <a:lstStyle/>
          <a:p>
            <a:pPr algn="ctr"/>
            <a:r>
              <a:rPr lang="fr-BE" sz="2400" b="1">
                <a:solidFill>
                  <a:srgbClr val="EE7F00"/>
                </a:solidFill>
              </a:rPr>
              <a:t>4</a:t>
            </a:r>
          </a:p>
        </p:txBody>
      </p:sp>
      <p:cxnSp>
        <p:nvCxnSpPr>
          <p:cNvPr id="37" name="Straight Connector 36">
            <a:extLst>
              <a:ext uri="{FF2B5EF4-FFF2-40B4-BE49-F238E27FC236}">
                <a16:creationId xmlns:a16="http://schemas.microsoft.com/office/drawing/2014/main" id="{86D0A26C-B452-4AE3-9295-7F7C30BA1866}"/>
              </a:ext>
            </a:extLst>
          </p:cNvPr>
          <p:cNvCxnSpPr>
            <a:cxnSpLocks/>
          </p:cNvCxnSpPr>
          <p:nvPr userDrawn="1"/>
        </p:nvCxnSpPr>
        <p:spPr>
          <a:xfrm>
            <a:off x="213623" y="4453681"/>
            <a:ext cx="585032"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5BC62FE-E1E1-45FE-8395-C587A81682A8}"/>
              </a:ext>
            </a:extLst>
          </p:cNvPr>
          <p:cNvSpPr txBox="1"/>
          <p:nvPr userDrawn="1"/>
        </p:nvSpPr>
        <p:spPr>
          <a:xfrm>
            <a:off x="7818129" y="3943304"/>
            <a:ext cx="892291" cy="535777"/>
          </a:xfrm>
          <a:prstGeom prst="rect">
            <a:avLst/>
          </a:prstGeom>
        </p:spPr>
        <p:txBody>
          <a:bodyPr vert="horz" wrap="square" lIns="91440" tIns="45720" rIns="91440" bIns="45720" rtlCol="0" anchor="ctr">
            <a:normAutofit/>
          </a:bodyPr>
          <a:lstStyle/>
          <a:p>
            <a:pPr algn="ctr"/>
            <a:r>
              <a:rPr lang="fr-BE" sz="2400" b="1">
                <a:solidFill>
                  <a:srgbClr val="EE7F00"/>
                </a:solidFill>
              </a:rPr>
              <a:t>6</a:t>
            </a:r>
          </a:p>
        </p:txBody>
      </p:sp>
      <p:cxnSp>
        <p:nvCxnSpPr>
          <p:cNvPr id="39" name="Straight Connector 38">
            <a:extLst>
              <a:ext uri="{FF2B5EF4-FFF2-40B4-BE49-F238E27FC236}">
                <a16:creationId xmlns:a16="http://schemas.microsoft.com/office/drawing/2014/main" id="{38EF8F5E-71C9-4741-956E-9E2A3631569A}"/>
              </a:ext>
            </a:extLst>
          </p:cNvPr>
          <p:cNvCxnSpPr>
            <a:cxnSpLocks/>
          </p:cNvCxnSpPr>
          <p:nvPr userDrawn="1"/>
        </p:nvCxnSpPr>
        <p:spPr>
          <a:xfrm>
            <a:off x="7974207" y="4431067"/>
            <a:ext cx="585032"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020F133E-442A-4237-9D94-ECB9993B40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4282387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ed points - alternative - Pink">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74F34FB5-7EB8-43A5-AE5B-42C51B64CE4C}"/>
              </a:ext>
            </a:extLst>
          </p:cNvPr>
          <p:cNvSpPr>
            <a:spLocks noGrp="1"/>
          </p:cNvSpPr>
          <p:nvPr>
            <p:ph idx="1" hasCustomPrompt="1"/>
          </p:nvPr>
        </p:nvSpPr>
        <p:spPr>
          <a:xfrm>
            <a:off x="864771" y="1758839"/>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70" name="Group 69">
            <a:extLst>
              <a:ext uri="{FF2B5EF4-FFF2-40B4-BE49-F238E27FC236}">
                <a16:creationId xmlns:a16="http://schemas.microsoft.com/office/drawing/2014/main" id="{1896CEEF-88F0-44F1-93C1-E29147EA3F85}"/>
              </a:ext>
            </a:extLst>
          </p:cNvPr>
          <p:cNvGrpSpPr/>
          <p:nvPr userDrawn="1"/>
        </p:nvGrpSpPr>
        <p:grpSpPr>
          <a:xfrm>
            <a:off x="57545" y="1795865"/>
            <a:ext cx="892291" cy="535777"/>
            <a:chOff x="572806" y="1885709"/>
            <a:chExt cx="876822" cy="726510"/>
          </a:xfrm>
        </p:grpSpPr>
        <p:sp>
          <p:nvSpPr>
            <p:cNvPr id="71" name="TextBox 70">
              <a:extLst>
                <a:ext uri="{FF2B5EF4-FFF2-40B4-BE49-F238E27FC236}">
                  <a16:creationId xmlns:a16="http://schemas.microsoft.com/office/drawing/2014/main" id="{2BDD42C7-DF1C-45B8-A177-0BDA8267DC87}"/>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4</a:t>
              </a:r>
            </a:p>
          </p:txBody>
        </p:sp>
        <p:cxnSp>
          <p:nvCxnSpPr>
            <p:cNvPr id="72" name="Straight Connector 71">
              <a:extLst>
                <a:ext uri="{FF2B5EF4-FFF2-40B4-BE49-F238E27FC236}">
                  <a16:creationId xmlns:a16="http://schemas.microsoft.com/office/drawing/2014/main" id="{6E6B1571-3C8E-4F84-B9DF-7AC7E40BD1BC}"/>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94" name="Text Placeholder 8">
            <a:extLst>
              <a:ext uri="{FF2B5EF4-FFF2-40B4-BE49-F238E27FC236}">
                <a16:creationId xmlns:a16="http://schemas.microsoft.com/office/drawing/2014/main" id="{EB5C3D52-98D3-47D0-BB8F-8CDA4F425BFE}"/>
              </a:ext>
            </a:extLst>
          </p:cNvPr>
          <p:cNvSpPr>
            <a:spLocks noGrp="1"/>
          </p:cNvSpPr>
          <p:nvPr>
            <p:ph type="body" sz="quarter" idx="19" hasCustomPrompt="1"/>
          </p:nvPr>
        </p:nvSpPr>
        <p:spPr>
          <a:xfrm>
            <a:off x="832145" y="1137138"/>
            <a:ext cx="10154943" cy="540000"/>
          </a:xfrm>
        </p:spPr>
        <p:txBody>
          <a:bodyPr>
            <a:normAutofit/>
          </a:bodyPr>
          <a:lstStyle>
            <a:lvl1pPr marL="0" indent="0">
              <a:buNone/>
              <a:defRPr sz="2600">
                <a:solidFill>
                  <a:srgbClr val="C790AA"/>
                </a:solidFill>
              </a:defRPr>
            </a:lvl1pPr>
          </a:lstStyle>
          <a:p>
            <a:pPr lvl="0"/>
            <a:r>
              <a:rPr lang="en-US"/>
              <a:t>Subtitle, 2 lines max, Calibri, font size 26</a:t>
            </a:r>
          </a:p>
        </p:txBody>
      </p:sp>
      <p:sp>
        <p:nvSpPr>
          <p:cNvPr id="34" name="Title 1">
            <a:extLst>
              <a:ext uri="{FF2B5EF4-FFF2-40B4-BE49-F238E27FC236}">
                <a16:creationId xmlns:a16="http://schemas.microsoft.com/office/drawing/2014/main" id="{258C643A-875E-4B65-B8B8-4DEBEA17F5A1}"/>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42" name="Content Placeholder 2">
            <a:extLst>
              <a:ext uri="{FF2B5EF4-FFF2-40B4-BE49-F238E27FC236}">
                <a16:creationId xmlns:a16="http://schemas.microsoft.com/office/drawing/2014/main" id="{9D07B576-A17C-4C0A-BF12-9E419C0E4C21}"/>
              </a:ext>
            </a:extLst>
          </p:cNvPr>
          <p:cNvSpPr>
            <a:spLocks noGrp="1"/>
          </p:cNvSpPr>
          <p:nvPr>
            <p:ph idx="20" hasCustomPrompt="1"/>
          </p:nvPr>
        </p:nvSpPr>
        <p:spPr>
          <a:xfrm>
            <a:off x="4740919" y="1757614"/>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52" name="Content Placeholder 2">
            <a:extLst>
              <a:ext uri="{FF2B5EF4-FFF2-40B4-BE49-F238E27FC236}">
                <a16:creationId xmlns:a16="http://schemas.microsoft.com/office/drawing/2014/main" id="{A85A7A32-E3BF-40DD-9947-A39CBCB245EB}"/>
              </a:ext>
            </a:extLst>
          </p:cNvPr>
          <p:cNvSpPr>
            <a:spLocks noGrp="1"/>
          </p:cNvSpPr>
          <p:nvPr>
            <p:ph idx="21" hasCustomPrompt="1"/>
          </p:nvPr>
        </p:nvSpPr>
        <p:spPr>
          <a:xfrm>
            <a:off x="8623005" y="1757614"/>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59" name="Group 58">
            <a:extLst>
              <a:ext uri="{FF2B5EF4-FFF2-40B4-BE49-F238E27FC236}">
                <a16:creationId xmlns:a16="http://schemas.microsoft.com/office/drawing/2014/main" id="{BACED2CE-25BD-4E55-809F-12D6D9104D54}"/>
              </a:ext>
            </a:extLst>
          </p:cNvPr>
          <p:cNvGrpSpPr/>
          <p:nvPr userDrawn="1"/>
        </p:nvGrpSpPr>
        <p:grpSpPr>
          <a:xfrm>
            <a:off x="6111238" y="1792040"/>
            <a:ext cx="892291" cy="535777"/>
            <a:chOff x="572806" y="1885709"/>
            <a:chExt cx="876822" cy="726510"/>
          </a:xfrm>
        </p:grpSpPr>
        <p:sp>
          <p:nvSpPr>
            <p:cNvPr id="60" name="TextBox 59">
              <a:extLst>
                <a:ext uri="{FF2B5EF4-FFF2-40B4-BE49-F238E27FC236}">
                  <a16:creationId xmlns:a16="http://schemas.microsoft.com/office/drawing/2014/main" id="{5B5393F7-AF18-4FB9-AB02-29F545DC41A5}"/>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6</a:t>
              </a:r>
            </a:p>
          </p:txBody>
        </p:sp>
        <p:cxnSp>
          <p:nvCxnSpPr>
            <p:cNvPr id="61" name="Straight Connector 60">
              <a:extLst>
                <a:ext uri="{FF2B5EF4-FFF2-40B4-BE49-F238E27FC236}">
                  <a16:creationId xmlns:a16="http://schemas.microsoft.com/office/drawing/2014/main" id="{1A90589E-077D-455A-867C-E357C930024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101" name="Content Placeholder 2">
            <a:extLst>
              <a:ext uri="{FF2B5EF4-FFF2-40B4-BE49-F238E27FC236}">
                <a16:creationId xmlns:a16="http://schemas.microsoft.com/office/drawing/2014/main" id="{C27383E4-357A-4194-AF8C-78B020FA2803}"/>
              </a:ext>
            </a:extLst>
          </p:cNvPr>
          <p:cNvSpPr>
            <a:spLocks noGrp="1"/>
          </p:cNvSpPr>
          <p:nvPr>
            <p:ph idx="22" hasCustomPrompt="1"/>
          </p:nvPr>
        </p:nvSpPr>
        <p:spPr>
          <a:xfrm>
            <a:off x="846315" y="3981147"/>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2" name="Content Placeholder 2">
            <a:extLst>
              <a:ext uri="{FF2B5EF4-FFF2-40B4-BE49-F238E27FC236}">
                <a16:creationId xmlns:a16="http://schemas.microsoft.com/office/drawing/2014/main" id="{7795B475-4142-45AC-9086-758E6933230A}"/>
              </a:ext>
            </a:extLst>
          </p:cNvPr>
          <p:cNvSpPr>
            <a:spLocks noGrp="1"/>
          </p:cNvSpPr>
          <p:nvPr>
            <p:ph idx="23" hasCustomPrompt="1"/>
          </p:nvPr>
        </p:nvSpPr>
        <p:spPr>
          <a:xfrm>
            <a:off x="4740918" y="3970211"/>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3" name="Content Placeholder 2">
            <a:extLst>
              <a:ext uri="{FF2B5EF4-FFF2-40B4-BE49-F238E27FC236}">
                <a16:creationId xmlns:a16="http://schemas.microsoft.com/office/drawing/2014/main" id="{5A131255-18EF-445D-A30C-AB4691546584}"/>
              </a:ext>
            </a:extLst>
          </p:cNvPr>
          <p:cNvSpPr>
            <a:spLocks noGrp="1"/>
          </p:cNvSpPr>
          <p:nvPr>
            <p:ph idx="24" hasCustomPrompt="1"/>
          </p:nvPr>
        </p:nvSpPr>
        <p:spPr>
          <a:xfrm>
            <a:off x="8610601" y="3970211"/>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43" name="TextBox 42">
            <a:extLst>
              <a:ext uri="{FF2B5EF4-FFF2-40B4-BE49-F238E27FC236}">
                <a16:creationId xmlns:a16="http://schemas.microsoft.com/office/drawing/2014/main" id="{E708137F-2E68-43A1-8E1A-9E6CDE44B277}"/>
              </a:ext>
            </a:extLst>
          </p:cNvPr>
          <p:cNvSpPr txBox="1"/>
          <p:nvPr userDrawn="1"/>
        </p:nvSpPr>
        <p:spPr>
          <a:xfrm>
            <a:off x="3162635" y="1833044"/>
            <a:ext cx="892291" cy="535777"/>
          </a:xfrm>
          <a:prstGeom prst="rect">
            <a:avLst/>
          </a:prstGeom>
        </p:spPr>
        <p:txBody>
          <a:bodyPr vert="horz" wrap="square" lIns="91440" tIns="45720" rIns="91440" bIns="45720" rtlCol="0" anchor="ctr">
            <a:normAutofit/>
          </a:bodyPr>
          <a:lstStyle/>
          <a:p>
            <a:pPr algn="ctr"/>
            <a:r>
              <a:rPr lang="fr-BE" sz="2400" b="1">
                <a:solidFill>
                  <a:srgbClr val="C790AA"/>
                </a:solidFill>
              </a:rPr>
              <a:t>5</a:t>
            </a:r>
          </a:p>
        </p:txBody>
      </p:sp>
      <p:cxnSp>
        <p:nvCxnSpPr>
          <p:cNvPr id="44" name="Straight Connector 43">
            <a:extLst>
              <a:ext uri="{FF2B5EF4-FFF2-40B4-BE49-F238E27FC236}">
                <a16:creationId xmlns:a16="http://schemas.microsoft.com/office/drawing/2014/main" id="{5B6125E6-5A4D-438B-996B-20B68CCEF95A}"/>
              </a:ext>
            </a:extLst>
          </p:cNvPr>
          <p:cNvCxnSpPr>
            <a:cxnSpLocks/>
          </p:cNvCxnSpPr>
          <p:nvPr userDrawn="1"/>
        </p:nvCxnSpPr>
        <p:spPr>
          <a:xfrm>
            <a:off x="3295695" y="2301319"/>
            <a:ext cx="585032" cy="0"/>
          </a:xfrm>
          <a:prstGeom prst="line">
            <a:avLst/>
          </a:prstGeom>
          <a:ln w="38100">
            <a:solidFill>
              <a:srgbClr val="C790AA"/>
            </a:solidFill>
          </a:ln>
        </p:spPr>
        <p:style>
          <a:lnRef idx="1">
            <a:schemeClr val="accent1"/>
          </a:lnRef>
          <a:fillRef idx="0">
            <a:schemeClr val="accent1"/>
          </a:fillRef>
          <a:effectRef idx="0">
            <a:schemeClr val="accent1"/>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8220AABD-8E0A-40BF-8539-F8E5B79C96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grpSp>
        <p:nvGrpSpPr>
          <p:cNvPr id="2" name="Group 1">
            <a:extLst>
              <a:ext uri="{FF2B5EF4-FFF2-40B4-BE49-F238E27FC236}">
                <a16:creationId xmlns:a16="http://schemas.microsoft.com/office/drawing/2014/main" id="{B91CFDBD-8BD3-1258-411C-5B6BF6B36EF8}"/>
              </a:ext>
            </a:extLst>
          </p:cNvPr>
          <p:cNvGrpSpPr/>
          <p:nvPr userDrawn="1"/>
        </p:nvGrpSpPr>
        <p:grpSpPr>
          <a:xfrm>
            <a:off x="37745" y="3928131"/>
            <a:ext cx="892291" cy="535777"/>
            <a:chOff x="572806" y="1885709"/>
            <a:chExt cx="876822" cy="726510"/>
          </a:xfrm>
        </p:grpSpPr>
        <p:sp>
          <p:nvSpPr>
            <p:cNvPr id="3" name="TextBox 2">
              <a:extLst>
                <a:ext uri="{FF2B5EF4-FFF2-40B4-BE49-F238E27FC236}">
                  <a16:creationId xmlns:a16="http://schemas.microsoft.com/office/drawing/2014/main" id="{DAC41D74-E392-E232-1292-B84CCE07DC1F}"/>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chemeClr val="accent3"/>
                  </a:solidFill>
                </a:rPr>
                <a:t>7</a:t>
              </a:r>
            </a:p>
          </p:txBody>
        </p:sp>
        <p:cxnSp>
          <p:nvCxnSpPr>
            <p:cNvPr id="4" name="Straight Connector 3">
              <a:extLst>
                <a:ext uri="{FF2B5EF4-FFF2-40B4-BE49-F238E27FC236}">
                  <a16:creationId xmlns:a16="http://schemas.microsoft.com/office/drawing/2014/main" id="{C98E9125-7882-9FAE-4C95-4D09331E0680}"/>
                </a:ext>
              </a:extLst>
            </p:cNvPr>
            <p:cNvCxnSpPr>
              <a:cxnSpLocks/>
            </p:cNvCxnSpPr>
            <p:nvPr userDrawn="1"/>
          </p:nvCxnSpPr>
          <p:spPr>
            <a:xfrm>
              <a:off x="744670" y="2540328"/>
              <a:ext cx="574890" cy="0"/>
            </a:xfrm>
            <a:prstGeom prst="line">
              <a:avLst/>
            </a:prstGeom>
            <a:ln w="38100"/>
          </p:spPr>
          <p:style>
            <a:lnRef idx="3">
              <a:schemeClr val="accent3"/>
            </a:lnRef>
            <a:fillRef idx="0">
              <a:schemeClr val="accent3"/>
            </a:fillRef>
            <a:effectRef idx="2">
              <a:schemeClr val="accent3"/>
            </a:effectRef>
            <a:fontRef idx="minor">
              <a:schemeClr val="tx1"/>
            </a:fontRef>
          </p:style>
        </p:cxnSp>
      </p:grpSp>
      <p:grpSp>
        <p:nvGrpSpPr>
          <p:cNvPr id="5" name="Group 4">
            <a:extLst>
              <a:ext uri="{FF2B5EF4-FFF2-40B4-BE49-F238E27FC236}">
                <a16:creationId xmlns:a16="http://schemas.microsoft.com/office/drawing/2014/main" id="{3DAC7517-7A95-0C90-7968-CECAFF3BF781}"/>
              </a:ext>
            </a:extLst>
          </p:cNvPr>
          <p:cNvGrpSpPr/>
          <p:nvPr userDrawn="1"/>
        </p:nvGrpSpPr>
        <p:grpSpPr>
          <a:xfrm>
            <a:off x="6132504" y="3970211"/>
            <a:ext cx="892291" cy="535777"/>
            <a:chOff x="572806" y="1885709"/>
            <a:chExt cx="876822" cy="726510"/>
          </a:xfrm>
        </p:grpSpPr>
        <p:sp>
          <p:nvSpPr>
            <p:cNvPr id="6" name="TextBox 5">
              <a:extLst>
                <a:ext uri="{FF2B5EF4-FFF2-40B4-BE49-F238E27FC236}">
                  <a16:creationId xmlns:a16="http://schemas.microsoft.com/office/drawing/2014/main" id="{3BA51ABB-5EDD-F230-BA98-228318403FA4}"/>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chemeClr val="accent3"/>
                  </a:solidFill>
                </a:rPr>
                <a:t>9</a:t>
              </a:r>
            </a:p>
          </p:txBody>
        </p:sp>
        <p:cxnSp>
          <p:nvCxnSpPr>
            <p:cNvPr id="7" name="Straight Connector 6">
              <a:extLst>
                <a:ext uri="{FF2B5EF4-FFF2-40B4-BE49-F238E27FC236}">
                  <a16:creationId xmlns:a16="http://schemas.microsoft.com/office/drawing/2014/main" id="{903C60E1-280C-1293-1C08-B38372FECF74}"/>
                </a:ext>
              </a:extLst>
            </p:cNvPr>
            <p:cNvCxnSpPr>
              <a:cxnSpLocks/>
            </p:cNvCxnSpPr>
            <p:nvPr userDrawn="1"/>
          </p:nvCxnSpPr>
          <p:spPr>
            <a:xfrm>
              <a:off x="744670" y="2540328"/>
              <a:ext cx="574890" cy="0"/>
            </a:xfrm>
            <a:prstGeom prst="line">
              <a:avLst/>
            </a:prstGeom>
            <a:ln w="38100"/>
          </p:spPr>
          <p:style>
            <a:lnRef idx="3">
              <a:schemeClr val="accent3"/>
            </a:lnRef>
            <a:fillRef idx="0">
              <a:schemeClr val="accent3"/>
            </a:fillRef>
            <a:effectRef idx="2">
              <a:schemeClr val="accent3"/>
            </a:effectRef>
            <a:fontRef idx="minor">
              <a:schemeClr val="tx1"/>
            </a:fontRef>
          </p:style>
        </p:cxnSp>
      </p:grpSp>
      <p:sp>
        <p:nvSpPr>
          <p:cNvPr id="8" name="TextBox 7">
            <a:extLst>
              <a:ext uri="{FF2B5EF4-FFF2-40B4-BE49-F238E27FC236}">
                <a16:creationId xmlns:a16="http://schemas.microsoft.com/office/drawing/2014/main" id="{72F37653-1FE3-4866-67C8-C5C7B3AEC4B8}"/>
              </a:ext>
            </a:extLst>
          </p:cNvPr>
          <p:cNvSpPr txBox="1"/>
          <p:nvPr userDrawn="1"/>
        </p:nvSpPr>
        <p:spPr>
          <a:xfrm>
            <a:off x="3142065" y="3936095"/>
            <a:ext cx="892291" cy="535777"/>
          </a:xfrm>
          <a:prstGeom prst="rect">
            <a:avLst/>
          </a:prstGeom>
        </p:spPr>
        <p:txBody>
          <a:bodyPr vert="horz" wrap="square" lIns="91440" tIns="45720" rIns="91440" bIns="45720" rtlCol="0" anchor="ctr">
            <a:normAutofit/>
          </a:bodyPr>
          <a:lstStyle/>
          <a:p>
            <a:pPr algn="ctr"/>
            <a:r>
              <a:rPr lang="fr-BE" sz="2400" b="1">
                <a:solidFill>
                  <a:schemeClr val="tx2"/>
                </a:solidFill>
              </a:rPr>
              <a:t>8</a:t>
            </a:r>
          </a:p>
        </p:txBody>
      </p:sp>
      <p:cxnSp>
        <p:nvCxnSpPr>
          <p:cNvPr id="9" name="Straight Connector 8">
            <a:extLst>
              <a:ext uri="{FF2B5EF4-FFF2-40B4-BE49-F238E27FC236}">
                <a16:creationId xmlns:a16="http://schemas.microsoft.com/office/drawing/2014/main" id="{BB7195F9-D19B-901A-0476-E516F7F5A304}"/>
              </a:ext>
            </a:extLst>
          </p:cNvPr>
          <p:cNvCxnSpPr>
            <a:cxnSpLocks/>
          </p:cNvCxnSpPr>
          <p:nvPr userDrawn="1"/>
        </p:nvCxnSpPr>
        <p:spPr>
          <a:xfrm>
            <a:off x="3295695" y="4402182"/>
            <a:ext cx="585032" cy="0"/>
          </a:xfrm>
          <a:prstGeom prst="line">
            <a:avLst/>
          </a:prstGeom>
          <a:ln w="38100">
            <a:solidFill>
              <a:schemeClr val="tx2"/>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39693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in coloured text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D5CD1A-B792-4158-AAA3-88A44F99A287}"/>
              </a:ext>
            </a:extLst>
          </p:cNvPr>
          <p:cNvSpPr/>
          <p:nvPr userDrawn="1"/>
        </p:nvSpPr>
        <p:spPr>
          <a:xfrm>
            <a:off x="6587515" y="1368221"/>
            <a:ext cx="5098965" cy="4528503"/>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12" name="Rectangle 11">
            <a:extLst>
              <a:ext uri="{FF2B5EF4-FFF2-40B4-BE49-F238E27FC236}">
                <a16:creationId xmlns:a16="http://schemas.microsoft.com/office/drawing/2014/main" id="{40D08215-F2DE-42A4-92BE-D432551D3729}"/>
              </a:ext>
            </a:extLst>
          </p:cNvPr>
          <p:cNvSpPr/>
          <p:nvPr userDrawn="1"/>
        </p:nvSpPr>
        <p:spPr>
          <a:xfrm>
            <a:off x="863842" y="1368221"/>
            <a:ext cx="5098965" cy="4528503"/>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6" name="Text Placeholder 7">
            <a:extLst>
              <a:ext uri="{FF2B5EF4-FFF2-40B4-BE49-F238E27FC236}">
                <a16:creationId xmlns:a16="http://schemas.microsoft.com/office/drawing/2014/main" id="{53A29DD4-280D-4FA7-A3B0-C0FBB45A9C6B}"/>
              </a:ext>
            </a:extLst>
          </p:cNvPr>
          <p:cNvSpPr>
            <a:spLocks noGrp="1"/>
          </p:cNvSpPr>
          <p:nvPr>
            <p:ph type="body" sz="quarter" idx="14" hasCustomPrompt="1"/>
          </p:nvPr>
        </p:nvSpPr>
        <p:spPr>
          <a:xfrm>
            <a:off x="6613156" y="2037973"/>
            <a:ext cx="5098965" cy="3896689"/>
          </a:xfrm>
        </p:spPr>
        <p:txBody>
          <a:bodyPr>
            <a:normAutofit/>
          </a:bodyPr>
          <a:lstStyle>
            <a:lvl1pPr marL="0" indent="0">
              <a:buNone/>
              <a:defRPr sz="1800">
                <a:solidFill>
                  <a:srgbClr val="104670"/>
                </a:solidFill>
              </a:defRPr>
            </a:lvl1pPr>
          </a:lstStyle>
          <a:p>
            <a:pPr lvl="0"/>
            <a:r>
              <a:rPr lang="nl-BE"/>
              <a:t>Second level text, Calibri, font size 18pt</a:t>
            </a:r>
            <a:endParaRPr lang="en-US"/>
          </a:p>
        </p:txBody>
      </p:sp>
      <p:sp>
        <p:nvSpPr>
          <p:cNvPr id="8" name="Text Placeholder 7">
            <a:extLst>
              <a:ext uri="{FF2B5EF4-FFF2-40B4-BE49-F238E27FC236}">
                <a16:creationId xmlns:a16="http://schemas.microsoft.com/office/drawing/2014/main" id="{236DC4D0-14B6-4455-B50A-912CE4CF380F}"/>
              </a:ext>
            </a:extLst>
          </p:cNvPr>
          <p:cNvSpPr>
            <a:spLocks noGrp="1"/>
          </p:cNvSpPr>
          <p:nvPr>
            <p:ph type="body" sz="quarter" idx="17" hasCustomPrompt="1"/>
          </p:nvPr>
        </p:nvSpPr>
        <p:spPr>
          <a:xfrm>
            <a:off x="889483" y="2037973"/>
            <a:ext cx="5098965" cy="3896689"/>
          </a:xfrm>
        </p:spPr>
        <p:txBody>
          <a:bodyPr>
            <a:normAutofit/>
          </a:bodyPr>
          <a:lstStyle>
            <a:lvl1pPr marL="0" indent="0">
              <a:buNone/>
              <a:defRPr sz="1800">
                <a:solidFill>
                  <a:schemeClr val="bg1"/>
                </a:solidFill>
              </a:defRPr>
            </a:lvl1pPr>
          </a:lstStyle>
          <a:p>
            <a:pPr lvl="0"/>
            <a:r>
              <a:rPr lang="nl-BE"/>
              <a:t>Second level text, Calibri, font size 18pt</a:t>
            </a:r>
            <a:endParaRPr lang="en-US"/>
          </a:p>
        </p:txBody>
      </p:sp>
      <p:sp>
        <p:nvSpPr>
          <p:cNvPr id="9" name="Text Placeholder 10">
            <a:extLst>
              <a:ext uri="{FF2B5EF4-FFF2-40B4-BE49-F238E27FC236}">
                <a16:creationId xmlns:a16="http://schemas.microsoft.com/office/drawing/2014/main" id="{A3869C99-6BC0-4866-9848-578F9D4B7AD5}"/>
              </a:ext>
            </a:extLst>
          </p:cNvPr>
          <p:cNvSpPr>
            <a:spLocks noGrp="1"/>
          </p:cNvSpPr>
          <p:nvPr>
            <p:ph type="body" sz="quarter" idx="18" hasCustomPrompt="1"/>
          </p:nvPr>
        </p:nvSpPr>
        <p:spPr>
          <a:xfrm>
            <a:off x="889483" y="1367618"/>
            <a:ext cx="5098964" cy="631976"/>
          </a:xfrm>
        </p:spPr>
        <p:txBody>
          <a:bodyPr>
            <a:normAutofit/>
          </a:bodyPr>
          <a:lstStyle>
            <a:lvl1pPr marL="0" indent="0">
              <a:buNone/>
              <a:defRPr sz="2000" b="1">
                <a:solidFill>
                  <a:schemeClr val="bg1"/>
                </a:solidFill>
              </a:defRPr>
            </a:lvl1pPr>
          </a:lstStyle>
          <a:p>
            <a:pPr lvl="0"/>
            <a:r>
              <a:rPr lang="nl-BE"/>
              <a:t>First level text, Calibri bold, font size 20 pt</a:t>
            </a:r>
            <a:endParaRPr lang="en-US"/>
          </a:p>
        </p:txBody>
      </p:sp>
      <p:sp>
        <p:nvSpPr>
          <p:cNvPr id="13" name="Date Placeholder 4">
            <a:extLst>
              <a:ext uri="{FF2B5EF4-FFF2-40B4-BE49-F238E27FC236}">
                <a16:creationId xmlns:a16="http://schemas.microsoft.com/office/drawing/2014/main" id="{A030EA90-CB0F-433F-9000-468896BCD33A}"/>
              </a:ext>
            </a:extLst>
          </p:cNvPr>
          <p:cNvSpPr>
            <a:spLocks noGrp="1"/>
          </p:cNvSpPr>
          <p:nvPr>
            <p:ph type="dt" sz="half" idx="10"/>
          </p:nvPr>
        </p:nvSpPr>
        <p:spPr>
          <a:xfrm>
            <a:off x="838200" y="6356351"/>
            <a:ext cx="2743200" cy="365125"/>
          </a:xfrm>
        </p:spPr>
        <p:txBody>
          <a:bodyPr/>
          <a:lstStyle/>
          <a:p>
            <a:endParaRPr lang="fr-BE"/>
          </a:p>
        </p:txBody>
      </p:sp>
      <p:sp>
        <p:nvSpPr>
          <p:cNvPr id="14" name="Footer Placeholder 5">
            <a:extLst>
              <a:ext uri="{FF2B5EF4-FFF2-40B4-BE49-F238E27FC236}">
                <a16:creationId xmlns:a16="http://schemas.microsoft.com/office/drawing/2014/main" id="{E7BF9CAD-E60A-4878-851A-3CB93F4E2534}"/>
              </a:ext>
            </a:extLst>
          </p:cNvPr>
          <p:cNvSpPr>
            <a:spLocks noGrp="1"/>
          </p:cNvSpPr>
          <p:nvPr>
            <p:ph type="ftr" sz="quarter" idx="11"/>
          </p:nvPr>
        </p:nvSpPr>
        <p:spPr>
          <a:xfrm>
            <a:off x="4038600" y="6356351"/>
            <a:ext cx="4114800" cy="365125"/>
          </a:xfrm>
        </p:spPr>
        <p:txBody>
          <a:bodyPr/>
          <a:lstStyle/>
          <a:p>
            <a:r>
              <a:rPr lang="fr-BE"/>
              <a:t>Pres EPC139-25</a:t>
            </a:r>
          </a:p>
        </p:txBody>
      </p:sp>
      <p:sp>
        <p:nvSpPr>
          <p:cNvPr id="15" name="Slide Number Placeholder 6">
            <a:extLst>
              <a:ext uri="{FF2B5EF4-FFF2-40B4-BE49-F238E27FC236}">
                <a16:creationId xmlns:a16="http://schemas.microsoft.com/office/drawing/2014/main" id="{30EB8EF5-BDEC-4E56-A42E-5A7F57B3BA46}"/>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17" name="Title 1">
            <a:extLst>
              <a:ext uri="{FF2B5EF4-FFF2-40B4-BE49-F238E27FC236}">
                <a16:creationId xmlns:a16="http://schemas.microsoft.com/office/drawing/2014/main" id="{B752679B-C466-4A55-8169-224C935201ED}"/>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9" name="Text Placeholder 10">
            <a:extLst>
              <a:ext uri="{FF2B5EF4-FFF2-40B4-BE49-F238E27FC236}">
                <a16:creationId xmlns:a16="http://schemas.microsoft.com/office/drawing/2014/main" id="{FDA6B21F-FA7B-4C39-A610-6B72C9FB7E1A}"/>
              </a:ext>
            </a:extLst>
          </p:cNvPr>
          <p:cNvSpPr>
            <a:spLocks noGrp="1"/>
          </p:cNvSpPr>
          <p:nvPr>
            <p:ph type="body" sz="quarter" idx="19" hasCustomPrompt="1"/>
          </p:nvPr>
        </p:nvSpPr>
        <p:spPr>
          <a:xfrm>
            <a:off x="6613158" y="1375175"/>
            <a:ext cx="5098964" cy="631976"/>
          </a:xfrm>
        </p:spPr>
        <p:txBody>
          <a:bodyPr>
            <a:normAutofit/>
          </a:bodyPr>
          <a:lstStyle>
            <a:lvl1pPr marL="0" indent="0">
              <a:buNone/>
              <a:defRPr sz="2000" b="1">
                <a:solidFill>
                  <a:srgbClr val="104670"/>
                </a:solidFill>
              </a:defRPr>
            </a:lvl1pPr>
          </a:lstStyle>
          <a:p>
            <a:pPr lvl="0"/>
            <a:r>
              <a:rPr lang="nl-BE"/>
              <a:t>First level text, Calibri bold, font size 20 pt</a:t>
            </a:r>
            <a:endParaRPr lang="en-US"/>
          </a:p>
        </p:txBody>
      </p:sp>
      <p:pic>
        <p:nvPicPr>
          <p:cNvPr id="18" name="Picture 17" descr="A close up of a logo&#10;&#10;Description automatically generated">
            <a:extLst>
              <a:ext uri="{FF2B5EF4-FFF2-40B4-BE49-F238E27FC236}">
                <a16:creationId xmlns:a16="http://schemas.microsoft.com/office/drawing/2014/main" id="{9D4CC779-3D9F-4D60-83F0-C651B32AEB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758320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s in coloured text box v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D5CD1A-B792-4158-AAA3-88A44F99A287}"/>
              </a:ext>
            </a:extLst>
          </p:cNvPr>
          <p:cNvSpPr/>
          <p:nvPr userDrawn="1"/>
        </p:nvSpPr>
        <p:spPr>
          <a:xfrm>
            <a:off x="6587515" y="1368221"/>
            <a:ext cx="5098965" cy="4528503"/>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12" name="Rectangle 11">
            <a:extLst>
              <a:ext uri="{FF2B5EF4-FFF2-40B4-BE49-F238E27FC236}">
                <a16:creationId xmlns:a16="http://schemas.microsoft.com/office/drawing/2014/main" id="{40D08215-F2DE-42A4-92BE-D432551D3729}"/>
              </a:ext>
            </a:extLst>
          </p:cNvPr>
          <p:cNvSpPr/>
          <p:nvPr userDrawn="1"/>
        </p:nvSpPr>
        <p:spPr>
          <a:xfrm>
            <a:off x="863842" y="1368221"/>
            <a:ext cx="5098965" cy="4528503"/>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6" name="Text Placeholder 7">
            <a:extLst>
              <a:ext uri="{FF2B5EF4-FFF2-40B4-BE49-F238E27FC236}">
                <a16:creationId xmlns:a16="http://schemas.microsoft.com/office/drawing/2014/main" id="{53A29DD4-280D-4FA7-A3B0-C0FBB45A9C6B}"/>
              </a:ext>
            </a:extLst>
          </p:cNvPr>
          <p:cNvSpPr>
            <a:spLocks noGrp="1"/>
          </p:cNvSpPr>
          <p:nvPr>
            <p:ph type="body" sz="quarter" idx="14" hasCustomPrompt="1"/>
          </p:nvPr>
        </p:nvSpPr>
        <p:spPr>
          <a:xfrm>
            <a:off x="6613156" y="2037973"/>
            <a:ext cx="5098965" cy="3896689"/>
          </a:xfrm>
        </p:spPr>
        <p:txBody>
          <a:bodyPr>
            <a:normAutofit/>
          </a:bodyPr>
          <a:lstStyle>
            <a:lvl1pPr marL="0" indent="0">
              <a:buNone/>
              <a:defRPr sz="1800">
                <a:solidFill>
                  <a:srgbClr val="104670"/>
                </a:solidFill>
              </a:defRPr>
            </a:lvl1pPr>
          </a:lstStyle>
          <a:p>
            <a:pPr lvl="0"/>
            <a:r>
              <a:rPr lang="nl-BE"/>
              <a:t>Second level text, Calibri, font size 18pt</a:t>
            </a:r>
            <a:endParaRPr lang="en-US"/>
          </a:p>
        </p:txBody>
      </p:sp>
      <p:sp>
        <p:nvSpPr>
          <p:cNvPr id="8" name="Text Placeholder 7">
            <a:extLst>
              <a:ext uri="{FF2B5EF4-FFF2-40B4-BE49-F238E27FC236}">
                <a16:creationId xmlns:a16="http://schemas.microsoft.com/office/drawing/2014/main" id="{236DC4D0-14B6-4455-B50A-912CE4CF380F}"/>
              </a:ext>
            </a:extLst>
          </p:cNvPr>
          <p:cNvSpPr>
            <a:spLocks noGrp="1"/>
          </p:cNvSpPr>
          <p:nvPr>
            <p:ph type="body" sz="quarter" idx="17" hasCustomPrompt="1"/>
          </p:nvPr>
        </p:nvSpPr>
        <p:spPr>
          <a:xfrm>
            <a:off x="889483" y="2037973"/>
            <a:ext cx="5098965" cy="3896689"/>
          </a:xfrm>
        </p:spPr>
        <p:txBody>
          <a:bodyPr>
            <a:normAutofit/>
          </a:bodyPr>
          <a:lstStyle>
            <a:lvl1pPr marL="0" indent="0">
              <a:buNone/>
              <a:defRPr sz="1800">
                <a:solidFill>
                  <a:schemeClr val="bg1"/>
                </a:solidFill>
              </a:defRPr>
            </a:lvl1pPr>
          </a:lstStyle>
          <a:p>
            <a:pPr lvl="0"/>
            <a:r>
              <a:rPr lang="nl-BE"/>
              <a:t>Second level text, Calibri, font size 18pt</a:t>
            </a:r>
            <a:endParaRPr lang="en-US"/>
          </a:p>
        </p:txBody>
      </p:sp>
      <p:sp>
        <p:nvSpPr>
          <p:cNvPr id="9" name="Text Placeholder 10">
            <a:extLst>
              <a:ext uri="{FF2B5EF4-FFF2-40B4-BE49-F238E27FC236}">
                <a16:creationId xmlns:a16="http://schemas.microsoft.com/office/drawing/2014/main" id="{A3869C99-6BC0-4866-9848-578F9D4B7AD5}"/>
              </a:ext>
            </a:extLst>
          </p:cNvPr>
          <p:cNvSpPr>
            <a:spLocks noGrp="1"/>
          </p:cNvSpPr>
          <p:nvPr>
            <p:ph type="body" sz="quarter" idx="18" hasCustomPrompt="1"/>
          </p:nvPr>
        </p:nvSpPr>
        <p:spPr>
          <a:xfrm>
            <a:off x="889483" y="1367618"/>
            <a:ext cx="5098964" cy="631976"/>
          </a:xfrm>
        </p:spPr>
        <p:txBody>
          <a:bodyPr>
            <a:normAutofit/>
          </a:bodyPr>
          <a:lstStyle>
            <a:lvl1pPr marL="0" indent="0">
              <a:buNone/>
              <a:defRPr sz="2000" b="1">
                <a:solidFill>
                  <a:schemeClr val="bg1"/>
                </a:solidFill>
              </a:defRPr>
            </a:lvl1pPr>
          </a:lstStyle>
          <a:p>
            <a:pPr lvl="0"/>
            <a:r>
              <a:rPr lang="nl-BE"/>
              <a:t>First level text, Calibri bold, font size 20 pt</a:t>
            </a:r>
            <a:endParaRPr lang="en-US"/>
          </a:p>
        </p:txBody>
      </p:sp>
      <p:sp>
        <p:nvSpPr>
          <p:cNvPr id="13" name="Date Placeholder 4">
            <a:extLst>
              <a:ext uri="{FF2B5EF4-FFF2-40B4-BE49-F238E27FC236}">
                <a16:creationId xmlns:a16="http://schemas.microsoft.com/office/drawing/2014/main" id="{A030EA90-CB0F-433F-9000-468896BCD33A}"/>
              </a:ext>
            </a:extLst>
          </p:cNvPr>
          <p:cNvSpPr>
            <a:spLocks noGrp="1"/>
          </p:cNvSpPr>
          <p:nvPr>
            <p:ph type="dt" sz="half" idx="10"/>
          </p:nvPr>
        </p:nvSpPr>
        <p:spPr>
          <a:xfrm>
            <a:off x="838200" y="6356351"/>
            <a:ext cx="2743200" cy="365125"/>
          </a:xfrm>
        </p:spPr>
        <p:txBody>
          <a:bodyPr/>
          <a:lstStyle/>
          <a:p>
            <a:endParaRPr lang="fr-BE"/>
          </a:p>
        </p:txBody>
      </p:sp>
      <p:sp>
        <p:nvSpPr>
          <p:cNvPr id="14" name="Footer Placeholder 5">
            <a:extLst>
              <a:ext uri="{FF2B5EF4-FFF2-40B4-BE49-F238E27FC236}">
                <a16:creationId xmlns:a16="http://schemas.microsoft.com/office/drawing/2014/main" id="{E7BF9CAD-E60A-4878-851A-3CB93F4E2534}"/>
              </a:ext>
            </a:extLst>
          </p:cNvPr>
          <p:cNvSpPr>
            <a:spLocks noGrp="1"/>
          </p:cNvSpPr>
          <p:nvPr>
            <p:ph type="ftr" sz="quarter" idx="11"/>
          </p:nvPr>
        </p:nvSpPr>
        <p:spPr>
          <a:xfrm>
            <a:off x="4038600" y="6356351"/>
            <a:ext cx="4114800" cy="365125"/>
          </a:xfrm>
        </p:spPr>
        <p:txBody>
          <a:bodyPr/>
          <a:lstStyle/>
          <a:p>
            <a:r>
              <a:rPr lang="fr-BE"/>
              <a:t>Pres EPC139-25</a:t>
            </a:r>
          </a:p>
        </p:txBody>
      </p:sp>
      <p:sp>
        <p:nvSpPr>
          <p:cNvPr id="15" name="Slide Number Placeholder 6">
            <a:extLst>
              <a:ext uri="{FF2B5EF4-FFF2-40B4-BE49-F238E27FC236}">
                <a16:creationId xmlns:a16="http://schemas.microsoft.com/office/drawing/2014/main" id="{30EB8EF5-BDEC-4E56-A42E-5A7F57B3BA46}"/>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17" name="Title 1">
            <a:extLst>
              <a:ext uri="{FF2B5EF4-FFF2-40B4-BE49-F238E27FC236}">
                <a16:creationId xmlns:a16="http://schemas.microsoft.com/office/drawing/2014/main" id="{B752679B-C466-4A55-8169-224C935201ED}"/>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9" name="Text Placeholder 10">
            <a:extLst>
              <a:ext uri="{FF2B5EF4-FFF2-40B4-BE49-F238E27FC236}">
                <a16:creationId xmlns:a16="http://schemas.microsoft.com/office/drawing/2014/main" id="{FDA6B21F-FA7B-4C39-A610-6B72C9FB7E1A}"/>
              </a:ext>
            </a:extLst>
          </p:cNvPr>
          <p:cNvSpPr>
            <a:spLocks noGrp="1"/>
          </p:cNvSpPr>
          <p:nvPr>
            <p:ph type="body" sz="quarter" idx="19" hasCustomPrompt="1"/>
          </p:nvPr>
        </p:nvSpPr>
        <p:spPr>
          <a:xfrm>
            <a:off x="6613158" y="1375175"/>
            <a:ext cx="5098964" cy="631976"/>
          </a:xfrm>
        </p:spPr>
        <p:txBody>
          <a:bodyPr>
            <a:normAutofit/>
          </a:bodyPr>
          <a:lstStyle>
            <a:lvl1pPr marL="0" indent="0">
              <a:buNone/>
              <a:defRPr sz="2000" b="1">
                <a:solidFill>
                  <a:srgbClr val="104670"/>
                </a:solidFill>
              </a:defRPr>
            </a:lvl1pPr>
          </a:lstStyle>
          <a:p>
            <a:pPr lvl="0"/>
            <a:r>
              <a:rPr lang="nl-BE"/>
              <a:t>First level text, Calibri bold, font size 20 pt</a:t>
            </a:r>
            <a:endParaRPr lang="en-US"/>
          </a:p>
        </p:txBody>
      </p:sp>
      <p:pic>
        <p:nvPicPr>
          <p:cNvPr id="18" name="Picture 17" descr="A close up of a logo&#10;&#10;Description automatically generated">
            <a:extLst>
              <a:ext uri="{FF2B5EF4-FFF2-40B4-BE49-F238E27FC236}">
                <a16:creationId xmlns:a16="http://schemas.microsoft.com/office/drawing/2014/main" id="{E1CEE4C0-F443-4707-9FA6-9AA0FE8A50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116833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C790AA"/>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C790AA"/>
              </a:buClr>
              <a:defRPr sz="2000" baseline="0">
                <a:solidFill>
                  <a:srgbClr val="104670"/>
                </a:solidFill>
              </a:defRPr>
            </a:lvl2pPr>
            <a:lvl3pPr>
              <a:lnSpc>
                <a:spcPct val="100000"/>
              </a:lnSpc>
              <a:spcBef>
                <a:spcPts val="0"/>
              </a:spcBef>
              <a:buClr>
                <a:srgbClr val="C790AA"/>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C790AA"/>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0" name="Title 1">
            <a:extLst>
              <a:ext uri="{FF2B5EF4-FFF2-40B4-BE49-F238E27FC236}">
                <a16:creationId xmlns:a16="http://schemas.microsoft.com/office/drawing/2014/main" id="{2B14DC47-ED01-4F05-8425-C55B476AE4F5}"/>
              </a:ext>
            </a:extLst>
          </p:cNvPr>
          <p:cNvSpPr>
            <a:spLocks noGrp="1"/>
          </p:cNvSpPr>
          <p:nvPr>
            <p:ph type="title" hasCustomPrompt="1"/>
          </p:nvPr>
        </p:nvSpPr>
        <p:spPr>
          <a:xfrm>
            <a:off x="696974" y="742534"/>
            <a:ext cx="9832239" cy="564220"/>
          </a:xfrm>
        </p:spPr>
        <p:txBody>
          <a:bodyPr>
            <a:noAutofit/>
          </a:bodyPr>
          <a:lstStyle>
            <a:lvl1pPr algn="just">
              <a:defRPr sz="3600" b="1">
                <a:solidFill>
                  <a:srgbClr val="104670"/>
                </a:solidFill>
                <a:latin typeface="+mn-lt"/>
              </a:defRPr>
            </a:lvl1pPr>
          </a:lstStyle>
          <a:p>
            <a:r>
              <a:rPr lang="en-US"/>
              <a:t>Agenda</a:t>
            </a:r>
          </a:p>
        </p:txBody>
      </p:sp>
      <p:pic>
        <p:nvPicPr>
          <p:cNvPr id="9" name="Picture 8" descr="A close up of a logo&#10;&#10;Description automatically generated">
            <a:extLst>
              <a:ext uri="{FF2B5EF4-FFF2-40B4-BE49-F238E27FC236}">
                <a16:creationId xmlns:a16="http://schemas.microsoft.com/office/drawing/2014/main" id="{CC49FD3B-91B1-482D-9D33-811523BC1D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2994530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s in coloured text bo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8B13B-F6FC-4863-A3EF-30E8E75D4079}"/>
              </a:ext>
            </a:extLst>
          </p:cNvPr>
          <p:cNvSpPr/>
          <p:nvPr userDrawn="1"/>
        </p:nvSpPr>
        <p:spPr>
          <a:xfrm>
            <a:off x="864550" y="1462662"/>
            <a:ext cx="3372623" cy="4774597"/>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7" name="Rectangle 6">
            <a:extLst>
              <a:ext uri="{FF2B5EF4-FFF2-40B4-BE49-F238E27FC236}">
                <a16:creationId xmlns:a16="http://schemas.microsoft.com/office/drawing/2014/main" id="{104C7F5B-70E0-43E6-AD06-204C897939BE}"/>
              </a:ext>
            </a:extLst>
          </p:cNvPr>
          <p:cNvSpPr/>
          <p:nvPr userDrawn="1"/>
        </p:nvSpPr>
        <p:spPr>
          <a:xfrm>
            <a:off x="8376227" y="1472174"/>
            <a:ext cx="3372623" cy="4774597"/>
          </a:xfrm>
          <a:prstGeom prst="rect">
            <a:avLst/>
          </a:prstGeom>
          <a:solidFill>
            <a:srgbClr val="4E7762"/>
          </a:solidFill>
          <a:ln>
            <a:solidFill>
              <a:srgbClr val="4E776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8" name="Rectangle 7">
            <a:extLst>
              <a:ext uri="{FF2B5EF4-FFF2-40B4-BE49-F238E27FC236}">
                <a16:creationId xmlns:a16="http://schemas.microsoft.com/office/drawing/2014/main" id="{89583A05-28A1-4420-B7AA-B8B768996BA9}"/>
              </a:ext>
            </a:extLst>
          </p:cNvPr>
          <p:cNvSpPr/>
          <p:nvPr userDrawn="1"/>
        </p:nvSpPr>
        <p:spPr>
          <a:xfrm>
            <a:off x="4638910" y="1472174"/>
            <a:ext cx="3372623" cy="4774597"/>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solidFill>
                <a:schemeClr val="tx1">
                  <a:lumMod val="60000"/>
                  <a:lumOff val="40000"/>
                </a:schemeClr>
              </a:solidFill>
            </a:endParaRPr>
          </a:p>
        </p:txBody>
      </p:sp>
      <p:sp>
        <p:nvSpPr>
          <p:cNvPr id="9" name="Text Placeholder 13">
            <a:extLst>
              <a:ext uri="{FF2B5EF4-FFF2-40B4-BE49-F238E27FC236}">
                <a16:creationId xmlns:a16="http://schemas.microsoft.com/office/drawing/2014/main" id="{5B995847-B218-4710-B986-31A590AA6C7D}"/>
              </a:ext>
            </a:extLst>
          </p:cNvPr>
          <p:cNvSpPr>
            <a:spLocks noGrp="1"/>
          </p:cNvSpPr>
          <p:nvPr>
            <p:ph type="body" sz="quarter" idx="13" hasCustomPrompt="1"/>
          </p:nvPr>
        </p:nvSpPr>
        <p:spPr>
          <a:xfrm>
            <a:off x="4638910"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0" name="Text Placeholder 15">
            <a:extLst>
              <a:ext uri="{FF2B5EF4-FFF2-40B4-BE49-F238E27FC236}">
                <a16:creationId xmlns:a16="http://schemas.microsoft.com/office/drawing/2014/main" id="{38CEDE05-37DA-4DA9-9653-88CA537B25E4}"/>
              </a:ext>
            </a:extLst>
          </p:cNvPr>
          <p:cNvSpPr>
            <a:spLocks noGrp="1"/>
          </p:cNvSpPr>
          <p:nvPr>
            <p:ph type="body" sz="quarter" idx="14" hasCustomPrompt="1"/>
          </p:nvPr>
        </p:nvSpPr>
        <p:spPr>
          <a:xfrm>
            <a:off x="863204" y="2426299"/>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1" name="Text Placeholder 15">
            <a:extLst>
              <a:ext uri="{FF2B5EF4-FFF2-40B4-BE49-F238E27FC236}">
                <a16:creationId xmlns:a16="http://schemas.microsoft.com/office/drawing/2014/main" id="{0CEFCBD6-923C-48B6-AADA-BE973B7F1832}"/>
              </a:ext>
            </a:extLst>
          </p:cNvPr>
          <p:cNvSpPr>
            <a:spLocks noGrp="1"/>
          </p:cNvSpPr>
          <p:nvPr>
            <p:ph type="body" sz="quarter" idx="15" hasCustomPrompt="1"/>
          </p:nvPr>
        </p:nvSpPr>
        <p:spPr>
          <a:xfrm>
            <a:off x="4627364"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2" name="Text Placeholder 13">
            <a:extLst>
              <a:ext uri="{FF2B5EF4-FFF2-40B4-BE49-F238E27FC236}">
                <a16:creationId xmlns:a16="http://schemas.microsoft.com/office/drawing/2014/main" id="{644CB0A8-0340-4700-9D8C-B9532560297D}"/>
              </a:ext>
            </a:extLst>
          </p:cNvPr>
          <p:cNvSpPr>
            <a:spLocks noGrp="1"/>
          </p:cNvSpPr>
          <p:nvPr>
            <p:ph type="body" sz="quarter" idx="18" hasCustomPrompt="1"/>
          </p:nvPr>
        </p:nvSpPr>
        <p:spPr>
          <a:xfrm>
            <a:off x="883257" y="1462661"/>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4" name="Text Placeholder 15">
            <a:extLst>
              <a:ext uri="{FF2B5EF4-FFF2-40B4-BE49-F238E27FC236}">
                <a16:creationId xmlns:a16="http://schemas.microsoft.com/office/drawing/2014/main" id="{68E2CB7F-D0E0-4D8F-AC2B-0B1F8352CCCE}"/>
              </a:ext>
            </a:extLst>
          </p:cNvPr>
          <p:cNvSpPr>
            <a:spLocks noGrp="1"/>
          </p:cNvSpPr>
          <p:nvPr>
            <p:ph type="body" sz="quarter" idx="19" hasCustomPrompt="1"/>
          </p:nvPr>
        </p:nvSpPr>
        <p:spPr>
          <a:xfrm>
            <a:off x="8356073"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5" name="Text Placeholder 13">
            <a:extLst>
              <a:ext uri="{FF2B5EF4-FFF2-40B4-BE49-F238E27FC236}">
                <a16:creationId xmlns:a16="http://schemas.microsoft.com/office/drawing/2014/main" id="{2769AE98-A7B3-4B31-9C08-00142104505A}"/>
              </a:ext>
            </a:extLst>
          </p:cNvPr>
          <p:cNvSpPr>
            <a:spLocks noGrp="1"/>
          </p:cNvSpPr>
          <p:nvPr>
            <p:ph type="body" sz="quarter" idx="20" hasCustomPrompt="1"/>
          </p:nvPr>
        </p:nvSpPr>
        <p:spPr>
          <a:xfrm>
            <a:off x="8371922"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7" name="Title 1">
            <a:extLst>
              <a:ext uri="{FF2B5EF4-FFF2-40B4-BE49-F238E27FC236}">
                <a16:creationId xmlns:a16="http://schemas.microsoft.com/office/drawing/2014/main" id="{65FAE667-5698-42E2-88B5-E5525EA8075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8" name="Date Placeholder 4">
            <a:extLst>
              <a:ext uri="{FF2B5EF4-FFF2-40B4-BE49-F238E27FC236}">
                <a16:creationId xmlns:a16="http://schemas.microsoft.com/office/drawing/2014/main" id="{009CA754-367B-4D49-9C17-A1873BCA1A39}"/>
              </a:ext>
            </a:extLst>
          </p:cNvPr>
          <p:cNvSpPr>
            <a:spLocks noGrp="1"/>
          </p:cNvSpPr>
          <p:nvPr>
            <p:ph type="dt" sz="half" idx="10"/>
          </p:nvPr>
        </p:nvSpPr>
        <p:spPr>
          <a:xfrm>
            <a:off x="838200" y="6356351"/>
            <a:ext cx="2743200" cy="365125"/>
          </a:xfrm>
        </p:spPr>
        <p:txBody>
          <a:bodyPr/>
          <a:lstStyle/>
          <a:p>
            <a:endParaRPr lang="fr-BE"/>
          </a:p>
        </p:txBody>
      </p:sp>
      <p:sp>
        <p:nvSpPr>
          <p:cNvPr id="19" name="Footer Placeholder 5">
            <a:extLst>
              <a:ext uri="{FF2B5EF4-FFF2-40B4-BE49-F238E27FC236}">
                <a16:creationId xmlns:a16="http://schemas.microsoft.com/office/drawing/2014/main" id="{E1B912D3-9954-403E-97EE-7C5F3308EEBE}"/>
              </a:ext>
            </a:extLst>
          </p:cNvPr>
          <p:cNvSpPr>
            <a:spLocks noGrp="1"/>
          </p:cNvSpPr>
          <p:nvPr>
            <p:ph type="ftr" sz="quarter" idx="11"/>
          </p:nvPr>
        </p:nvSpPr>
        <p:spPr>
          <a:xfrm>
            <a:off x="4038600" y="6356351"/>
            <a:ext cx="4114800" cy="365125"/>
          </a:xfrm>
        </p:spPr>
        <p:txBody>
          <a:bodyPr/>
          <a:lstStyle/>
          <a:p>
            <a:r>
              <a:rPr lang="fr-BE"/>
              <a:t>Pres EPC139-25</a:t>
            </a:r>
          </a:p>
        </p:txBody>
      </p:sp>
      <p:sp>
        <p:nvSpPr>
          <p:cNvPr id="20" name="Slide Number Placeholder 6">
            <a:extLst>
              <a:ext uri="{FF2B5EF4-FFF2-40B4-BE49-F238E27FC236}">
                <a16:creationId xmlns:a16="http://schemas.microsoft.com/office/drawing/2014/main" id="{1EE5489B-0FE4-49A5-A122-47AB8C97E4B3}"/>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pic>
        <p:nvPicPr>
          <p:cNvPr id="21" name="Picture 20" descr="A close up of a logo&#10;&#10;Description automatically generated">
            <a:extLst>
              <a:ext uri="{FF2B5EF4-FFF2-40B4-BE49-F238E27FC236}">
                <a16:creationId xmlns:a16="http://schemas.microsoft.com/office/drawing/2014/main" id="{8130E935-05CF-4B6F-9319-BC91346C54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2047158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lumns in coloured text box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8B13B-F6FC-4863-A3EF-30E8E75D4079}"/>
              </a:ext>
            </a:extLst>
          </p:cNvPr>
          <p:cNvSpPr/>
          <p:nvPr userDrawn="1"/>
        </p:nvSpPr>
        <p:spPr>
          <a:xfrm>
            <a:off x="864550" y="1462662"/>
            <a:ext cx="3372623" cy="4774597"/>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7" name="Rectangle 6">
            <a:extLst>
              <a:ext uri="{FF2B5EF4-FFF2-40B4-BE49-F238E27FC236}">
                <a16:creationId xmlns:a16="http://schemas.microsoft.com/office/drawing/2014/main" id="{104C7F5B-70E0-43E6-AD06-204C897939BE}"/>
              </a:ext>
            </a:extLst>
          </p:cNvPr>
          <p:cNvSpPr/>
          <p:nvPr userDrawn="1"/>
        </p:nvSpPr>
        <p:spPr>
          <a:xfrm>
            <a:off x="8376227" y="1472174"/>
            <a:ext cx="3372623" cy="4774597"/>
          </a:xfrm>
          <a:prstGeom prst="rect">
            <a:avLst/>
          </a:prstGeom>
          <a:solidFill>
            <a:srgbClr val="AAB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8" name="Rectangle 7">
            <a:extLst>
              <a:ext uri="{FF2B5EF4-FFF2-40B4-BE49-F238E27FC236}">
                <a16:creationId xmlns:a16="http://schemas.microsoft.com/office/drawing/2014/main" id="{89583A05-28A1-4420-B7AA-B8B768996BA9}"/>
              </a:ext>
            </a:extLst>
          </p:cNvPr>
          <p:cNvSpPr/>
          <p:nvPr userDrawn="1"/>
        </p:nvSpPr>
        <p:spPr>
          <a:xfrm>
            <a:off x="4638910" y="1472174"/>
            <a:ext cx="3372623" cy="4774597"/>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solidFill>
                <a:schemeClr val="tx1">
                  <a:lumMod val="60000"/>
                  <a:lumOff val="40000"/>
                </a:schemeClr>
              </a:solidFill>
            </a:endParaRPr>
          </a:p>
        </p:txBody>
      </p:sp>
      <p:sp>
        <p:nvSpPr>
          <p:cNvPr id="9" name="Text Placeholder 13">
            <a:extLst>
              <a:ext uri="{FF2B5EF4-FFF2-40B4-BE49-F238E27FC236}">
                <a16:creationId xmlns:a16="http://schemas.microsoft.com/office/drawing/2014/main" id="{5B995847-B218-4710-B986-31A590AA6C7D}"/>
              </a:ext>
            </a:extLst>
          </p:cNvPr>
          <p:cNvSpPr>
            <a:spLocks noGrp="1"/>
          </p:cNvSpPr>
          <p:nvPr>
            <p:ph type="body" sz="quarter" idx="13" hasCustomPrompt="1"/>
          </p:nvPr>
        </p:nvSpPr>
        <p:spPr>
          <a:xfrm>
            <a:off x="4638910" y="1472174"/>
            <a:ext cx="3340927" cy="905837"/>
          </a:xfrm>
        </p:spPr>
        <p:txBody>
          <a:bodyPr/>
          <a:lstStyle>
            <a:lvl1pPr marL="0" indent="0" algn="just">
              <a:buNone/>
              <a:defRPr sz="1800" b="1">
                <a:solidFill>
                  <a:srgbClr val="104670"/>
                </a:solidFill>
              </a:defRPr>
            </a:lvl1pPr>
          </a:lstStyle>
          <a:p>
            <a:pPr lvl="0"/>
            <a:r>
              <a:rPr lang="nl-BE"/>
              <a:t>First level text, Calibri bold, font size 18 pt</a:t>
            </a:r>
          </a:p>
          <a:p>
            <a:pPr lvl="0"/>
            <a:endParaRPr lang="nl-BE"/>
          </a:p>
        </p:txBody>
      </p:sp>
      <p:sp>
        <p:nvSpPr>
          <p:cNvPr id="10" name="Text Placeholder 15">
            <a:extLst>
              <a:ext uri="{FF2B5EF4-FFF2-40B4-BE49-F238E27FC236}">
                <a16:creationId xmlns:a16="http://schemas.microsoft.com/office/drawing/2014/main" id="{38CEDE05-37DA-4DA9-9653-88CA537B25E4}"/>
              </a:ext>
            </a:extLst>
          </p:cNvPr>
          <p:cNvSpPr>
            <a:spLocks noGrp="1"/>
          </p:cNvSpPr>
          <p:nvPr>
            <p:ph type="body" sz="quarter" idx="14" hasCustomPrompt="1"/>
          </p:nvPr>
        </p:nvSpPr>
        <p:spPr>
          <a:xfrm>
            <a:off x="863204" y="2426299"/>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1" name="Text Placeholder 15">
            <a:extLst>
              <a:ext uri="{FF2B5EF4-FFF2-40B4-BE49-F238E27FC236}">
                <a16:creationId xmlns:a16="http://schemas.microsoft.com/office/drawing/2014/main" id="{0CEFCBD6-923C-48B6-AADA-BE973B7F1832}"/>
              </a:ext>
            </a:extLst>
          </p:cNvPr>
          <p:cNvSpPr>
            <a:spLocks noGrp="1"/>
          </p:cNvSpPr>
          <p:nvPr>
            <p:ph type="body" sz="quarter" idx="15" hasCustomPrompt="1"/>
          </p:nvPr>
        </p:nvSpPr>
        <p:spPr>
          <a:xfrm>
            <a:off x="4607212" y="2435808"/>
            <a:ext cx="3372624" cy="3787920"/>
          </a:xfrm>
        </p:spPr>
        <p:txBody>
          <a:bodyPr>
            <a:normAutofit/>
          </a:bodyPr>
          <a:lstStyle>
            <a:lvl1pPr marL="0" indent="0" algn="just">
              <a:buNone/>
              <a:defRPr sz="1800">
                <a:solidFill>
                  <a:srgbClr val="104670"/>
                </a:solidFill>
              </a:defRPr>
            </a:lvl1pPr>
          </a:lstStyle>
          <a:p>
            <a:pPr lvl="0"/>
            <a:r>
              <a:rPr lang="nl-BE"/>
              <a:t>Second level text, Calibri, font size 18 pt</a:t>
            </a:r>
            <a:endParaRPr lang="en-US"/>
          </a:p>
        </p:txBody>
      </p:sp>
      <p:sp>
        <p:nvSpPr>
          <p:cNvPr id="12" name="Text Placeholder 13">
            <a:extLst>
              <a:ext uri="{FF2B5EF4-FFF2-40B4-BE49-F238E27FC236}">
                <a16:creationId xmlns:a16="http://schemas.microsoft.com/office/drawing/2014/main" id="{644CB0A8-0340-4700-9D8C-B9532560297D}"/>
              </a:ext>
            </a:extLst>
          </p:cNvPr>
          <p:cNvSpPr>
            <a:spLocks noGrp="1"/>
          </p:cNvSpPr>
          <p:nvPr>
            <p:ph type="body" sz="quarter" idx="18" hasCustomPrompt="1"/>
          </p:nvPr>
        </p:nvSpPr>
        <p:spPr>
          <a:xfrm>
            <a:off x="883257" y="1462661"/>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4" name="Text Placeholder 15">
            <a:extLst>
              <a:ext uri="{FF2B5EF4-FFF2-40B4-BE49-F238E27FC236}">
                <a16:creationId xmlns:a16="http://schemas.microsoft.com/office/drawing/2014/main" id="{68E2CB7F-D0E0-4D8F-AC2B-0B1F8352CCCE}"/>
              </a:ext>
            </a:extLst>
          </p:cNvPr>
          <p:cNvSpPr>
            <a:spLocks noGrp="1"/>
          </p:cNvSpPr>
          <p:nvPr>
            <p:ph type="body" sz="quarter" idx="19" hasCustomPrompt="1"/>
          </p:nvPr>
        </p:nvSpPr>
        <p:spPr>
          <a:xfrm>
            <a:off x="8356073"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5" name="Text Placeholder 13">
            <a:extLst>
              <a:ext uri="{FF2B5EF4-FFF2-40B4-BE49-F238E27FC236}">
                <a16:creationId xmlns:a16="http://schemas.microsoft.com/office/drawing/2014/main" id="{2769AE98-A7B3-4B31-9C08-00142104505A}"/>
              </a:ext>
            </a:extLst>
          </p:cNvPr>
          <p:cNvSpPr>
            <a:spLocks noGrp="1"/>
          </p:cNvSpPr>
          <p:nvPr>
            <p:ph type="body" sz="quarter" idx="20" hasCustomPrompt="1"/>
          </p:nvPr>
        </p:nvSpPr>
        <p:spPr>
          <a:xfrm>
            <a:off x="8371922"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7" name="Title 1">
            <a:extLst>
              <a:ext uri="{FF2B5EF4-FFF2-40B4-BE49-F238E27FC236}">
                <a16:creationId xmlns:a16="http://schemas.microsoft.com/office/drawing/2014/main" id="{65FAE667-5698-42E2-88B5-E5525EA8075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8" name="Date Placeholder 4">
            <a:extLst>
              <a:ext uri="{FF2B5EF4-FFF2-40B4-BE49-F238E27FC236}">
                <a16:creationId xmlns:a16="http://schemas.microsoft.com/office/drawing/2014/main" id="{009CA754-367B-4D49-9C17-A1873BCA1A39}"/>
              </a:ext>
            </a:extLst>
          </p:cNvPr>
          <p:cNvSpPr>
            <a:spLocks noGrp="1"/>
          </p:cNvSpPr>
          <p:nvPr>
            <p:ph type="dt" sz="half" idx="10"/>
          </p:nvPr>
        </p:nvSpPr>
        <p:spPr>
          <a:xfrm>
            <a:off x="838200" y="6356351"/>
            <a:ext cx="2743200" cy="365125"/>
          </a:xfrm>
        </p:spPr>
        <p:txBody>
          <a:bodyPr/>
          <a:lstStyle/>
          <a:p>
            <a:endParaRPr lang="fr-BE"/>
          </a:p>
        </p:txBody>
      </p:sp>
      <p:sp>
        <p:nvSpPr>
          <p:cNvPr id="19" name="Footer Placeholder 5">
            <a:extLst>
              <a:ext uri="{FF2B5EF4-FFF2-40B4-BE49-F238E27FC236}">
                <a16:creationId xmlns:a16="http://schemas.microsoft.com/office/drawing/2014/main" id="{E1B912D3-9954-403E-97EE-7C5F3308EEBE}"/>
              </a:ext>
            </a:extLst>
          </p:cNvPr>
          <p:cNvSpPr>
            <a:spLocks noGrp="1"/>
          </p:cNvSpPr>
          <p:nvPr>
            <p:ph type="ftr" sz="quarter" idx="11"/>
          </p:nvPr>
        </p:nvSpPr>
        <p:spPr>
          <a:xfrm>
            <a:off x="4038600" y="6356351"/>
            <a:ext cx="4114800" cy="365125"/>
          </a:xfrm>
        </p:spPr>
        <p:txBody>
          <a:bodyPr/>
          <a:lstStyle/>
          <a:p>
            <a:r>
              <a:rPr lang="fr-BE"/>
              <a:t>Pres EPC139-25</a:t>
            </a:r>
          </a:p>
        </p:txBody>
      </p:sp>
      <p:sp>
        <p:nvSpPr>
          <p:cNvPr id="20" name="Slide Number Placeholder 6">
            <a:extLst>
              <a:ext uri="{FF2B5EF4-FFF2-40B4-BE49-F238E27FC236}">
                <a16:creationId xmlns:a16="http://schemas.microsoft.com/office/drawing/2014/main" id="{1EE5489B-0FE4-49A5-A122-47AB8C97E4B3}"/>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pic>
        <p:nvPicPr>
          <p:cNvPr id="21" name="Picture 20" descr="A close up of a logo&#10;&#10;Description automatically generated">
            <a:extLst>
              <a:ext uri="{FF2B5EF4-FFF2-40B4-BE49-F238E27FC236}">
                <a16:creationId xmlns:a16="http://schemas.microsoft.com/office/drawing/2014/main" id="{8DB247C0-3A39-4F8F-BDC0-59772BA6DC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583436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C68509E-AEA8-444C-B53F-BD3C9A5DA38F}"/>
              </a:ext>
            </a:extLst>
          </p:cNvPr>
          <p:cNvSpPr>
            <a:spLocks noGrp="1"/>
          </p:cNvSpPr>
          <p:nvPr>
            <p:ph type="title" hasCustomPrompt="1"/>
          </p:nvPr>
        </p:nvSpPr>
        <p:spPr>
          <a:xfrm>
            <a:off x="3696001" y="1675814"/>
            <a:ext cx="4800001" cy="470211"/>
          </a:xfrm>
        </p:spPr>
        <p:txBody>
          <a:bodyPr>
            <a:noAutofit/>
          </a:bodyPr>
          <a:lstStyle>
            <a:lvl1pPr algn="ctr">
              <a:defRPr sz="2800" b="1" baseline="0">
                <a:solidFill>
                  <a:schemeClr val="bg1"/>
                </a:solidFill>
                <a:latin typeface="Calibri" panose="020F0502020204030204" pitchFamily="34" charset="0"/>
              </a:defRPr>
            </a:lvl1pPr>
          </a:lstStyle>
          <a:p>
            <a:r>
              <a:rPr lang="en-US"/>
              <a:t>INTERMISSION</a:t>
            </a:r>
          </a:p>
        </p:txBody>
      </p:sp>
      <p:pic>
        <p:nvPicPr>
          <p:cNvPr id="6" name="Picture 5" descr="A close up of a logo&#10;&#10;Description automatically generated">
            <a:extLst>
              <a:ext uri="{FF2B5EF4-FFF2-40B4-BE49-F238E27FC236}">
                <a16:creationId xmlns:a16="http://schemas.microsoft.com/office/drawing/2014/main" id="{91D4F3C6-CCBD-4128-801D-66F620BB3A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pic>
        <p:nvPicPr>
          <p:cNvPr id="7" name="Picture 6" descr="A cup of coffee on a wooden table&#10;&#10;Description automatically generated">
            <a:extLst>
              <a:ext uri="{FF2B5EF4-FFF2-40B4-BE49-F238E27FC236}">
                <a16:creationId xmlns:a16="http://schemas.microsoft.com/office/drawing/2014/main" id="{51CC8681-2E57-4707-9CAD-35FCBF5CA4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57" t="13298" r="457" b="11814"/>
          <a:stretch/>
        </p:blipFill>
        <p:spPr>
          <a:xfrm>
            <a:off x="0" y="0"/>
            <a:ext cx="12192000" cy="6910954"/>
          </a:xfrm>
          <a:prstGeom prst="rect">
            <a:avLst/>
          </a:prstGeom>
        </p:spPr>
      </p:pic>
      <p:sp>
        <p:nvSpPr>
          <p:cNvPr id="8" name="Title 1">
            <a:extLst>
              <a:ext uri="{FF2B5EF4-FFF2-40B4-BE49-F238E27FC236}">
                <a16:creationId xmlns:a16="http://schemas.microsoft.com/office/drawing/2014/main" id="{2EA502BB-E11A-4E40-B77E-546FB6AC317B}"/>
              </a:ext>
            </a:extLst>
          </p:cNvPr>
          <p:cNvSpPr txBox="1">
            <a:spLocks/>
          </p:cNvSpPr>
          <p:nvPr userDrawn="1"/>
        </p:nvSpPr>
        <p:spPr>
          <a:xfrm>
            <a:off x="3848401" y="1735450"/>
            <a:ext cx="4800001" cy="4702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baseline="0">
                <a:solidFill>
                  <a:schemeClr val="bg1"/>
                </a:solidFill>
                <a:latin typeface="Calibri" panose="020F0502020204030204" pitchFamily="34" charset="0"/>
                <a:ea typeface="+mj-ea"/>
                <a:cs typeface="+mj-cs"/>
              </a:defRPr>
            </a:lvl1pPr>
          </a:lstStyle>
          <a:p>
            <a:r>
              <a:rPr lang="en-US"/>
              <a:t>INTERMISSION</a:t>
            </a:r>
          </a:p>
        </p:txBody>
      </p:sp>
    </p:spTree>
    <p:extLst>
      <p:ext uri="{BB962C8B-B14F-4D97-AF65-F5344CB8AC3E}">
        <p14:creationId xmlns:p14="http://schemas.microsoft.com/office/powerpoint/2010/main" val="1295972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amp;A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030585-8238-45F6-80A4-C72B37861A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850" b="15380"/>
          <a:stretch/>
        </p:blipFill>
        <p:spPr>
          <a:xfrm>
            <a:off x="0" y="18902"/>
            <a:ext cx="12192004" cy="6844747"/>
          </a:xfrm>
          <a:prstGeom prst="rect">
            <a:avLst/>
          </a:prstGeom>
        </p:spPr>
      </p:pic>
      <p:sp>
        <p:nvSpPr>
          <p:cNvPr id="12" name="Title 1">
            <a:extLst>
              <a:ext uri="{FF2B5EF4-FFF2-40B4-BE49-F238E27FC236}">
                <a16:creationId xmlns:a16="http://schemas.microsoft.com/office/drawing/2014/main" id="{4E7E9666-1A8A-4E2A-91BC-13BBB94AEA49}"/>
              </a:ext>
            </a:extLst>
          </p:cNvPr>
          <p:cNvSpPr>
            <a:spLocks noGrp="1"/>
          </p:cNvSpPr>
          <p:nvPr>
            <p:ph type="title" hasCustomPrompt="1"/>
          </p:nvPr>
        </p:nvSpPr>
        <p:spPr>
          <a:xfrm>
            <a:off x="5444529" y="3678699"/>
            <a:ext cx="5427412" cy="470211"/>
          </a:xfrm>
        </p:spPr>
        <p:txBody>
          <a:bodyPr>
            <a:normAutofit/>
          </a:bodyPr>
          <a:lstStyle>
            <a:lvl1pPr algn="ctr">
              <a:defRPr sz="2400" b="1" baseline="0">
                <a:solidFill>
                  <a:schemeClr val="bg1"/>
                </a:solidFill>
                <a:latin typeface="+mn-lt"/>
              </a:defRPr>
            </a:lvl1pPr>
          </a:lstStyle>
          <a:p>
            <a:r>
              <a:rPr lang="en-US"/>
              <a:t>THANKS FOR LISTENING</a:t>
            </a:r>
          </a:p>
        </p:txBody>
      </p:sp>
      <p:sp>
        <p:nvSpPr>
          <p:cNvPr id="13" name="Content Placeholder 8">
            <a:extLst>
              <a:ext uri="{FF2B5EF4-FFF2-40B4-BE49-F238E27FC236}">
                <a16:creationId xmlns:a16="http://schemas.microsoft.com/office/drawing/2014/main" id="{0006521E-376B-4946-8951-8C9EE8717664}"/>
              </a:ext>
            </a:extLst>
          </p:cNvPr>
          <p:cNvSpPr>
            <a:spLocks noGrp="1"/>
          </p:cNvSpPr>
          <p:nvPr>
            <p:ph sz="quarter" idx="13" hasCustomPrompt="1"/>
          </p:nvPr>
        </p:nvSpPr>
        <p:spPr>
          <a:xfrm>
            <a:off x="5444667" y="4206261"/>
            <a:ext cx="5427133" cy="456636"/>
          </a:xfrm>
        </p:spPr>
        <p:txBody>
          <a:bodyPr>
            <a:noAutofit/>
          </a:bodyPr>
          <a:lstStyle>
            <a:lvl1pPr marL="0" indent="0" algn="ctr">
              <a:buNone/>
              <a:defRPr sz="2100">
                <a:solidFill>
                  <a:schemeClr val="bg1"/>
                </a:solidFill>
              </a:defRPr>
            </a:lvl1pPr>
          </a:lstStyle>
          <a:p>
            <a:pPr lvl="0"/>
            <a:r>
              <a:rPr lang="en-GB"/>
              <a:t>We’ll be answering questions now.</a:t>
            </a:r>
            <a:endParaRPr lang="fr-BE"/>
          </a:p>
        </p:txBody>
      </p:sp>
      <p:sp>
        <p:nvSpPr>
          <p:cNvPr id="15" name="Title 1">
            <a:extLst>
              <a:ext uri="{FF2B5EF4-FFF2-40B4-BE49-F238E27FC236}">
                <a16:creationId xmlns:a16="http://schemas.microsoft.com/office/drawing/2014/main" id="{DF53EA56-0302-4B0D-8083-7CFA70528420}"/>
              </a:ext>
            </a:extLst>
          </p:cNvPr>
          <p:cNvSpPr txBox="1">
            <a:spLocks/>
          </p:cNvSpPr>
          <p:nvPr userDrawn="1"/>
        </p:nvSpPr>
        <p:spPr>
          <a:xfrm>
            <a:off x="5186067" y="2958790"/>
            <a:ext cx="5427412" cy="4702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baseline="0">
                <a:solidFill>
                  <a:srgbClr val="FDCF6C"/>
                </a:solidFill>
                <a:latin typeface="+mj-lt"/>
                <a:ea typeface="+mj-ea"/>
                <a:cs typeface="+mj-cs"/>
              </a:defRPr>
            </a:lvl1pPr>
          </a:lstStyle>
          <a:p>
            <a:r>
              <a:rPr lang="en-US" sz="4400">
                <a:solidFill>
                  <a:schemeClr val="bg1"/>
                </a:solidFill>
              </a:rPr>
              <a:t>Q&amp;A</a:t>
            </a:r>
          </a:p>
        </p:txBody>
      </p:sp>
      <p:pic>
        <p:nvPicPr>
          <p:cNvPr id="7" name="Picture 6" descr="A close up of a logo&#10;&#10;Description automatically generated">
            <a:extLst>
              <a:ext uri="{FF2B5EF4-FFF2-40B4-BE49-F238E27FC236}">
                <a16:creationId xmlns:a16="http://schemas.microsoft.com/office/drawing/2014/main" id="{44835336-2A6D-4007-9A53-72C54F2619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48926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 Dark Blue">
    <p:bg>
      <p:bgPr>
        <a:solidFill>
          <a:srgbClr val="104670">
            <a:alpha val="95000"/>
          </a:srgbClr>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994C205-EB23-47B5-91D0-DB329002FE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pic>
        <p:nvPicPr>
          <p:cNvPr id="18" name="Picture 17" descr="A close up of a sign&#10;&#10;Description automatically generated">
            <a:extLst>
              <a:ext uri="{FF2B5EF4-FFF2-40B4-BE49-F238E27FC236}">
                <a16:creationId xmlns:a16="http://schemas.microsoft.com/office/drawing/2014/main" id="{754DBFB0-2117-49DE-BADD-432D61A75477}"/>
              </a:ext>
            </a:extLst>
          </p:cNvPr>
          <p:cNvPicPr>
            <a:picLocks noChangeAspect="1"/>
          </p:cNvPicPr>
          <p:nvPr userDrawn="1"/>
        </p:nvPicPr>
        <p:blipFill rotWithShape="1">
          <a:blip r:embed="rId3" cstate="print">
            <a:alphaModFix amt="69000"/>
            <a:extLst>
              <a:ext uri="{28A0092B-C50C-407E-A947-70E740481C1C}">
                <a14:useLocalDpi xmlns:a14="http://schemas.microsoft.com/office/drawing/2010/main" val="0"/>
              </a:ext>
            </a:extLst>
          </a:blip>
          <a:srcRect/>
          <a:stretch/>
        </p:blipFill>
        <p:spPr>
          <a:xfrm>
            <a:off x="0" y="1545436"/>
            <a:ext cx="12669451" cy="4028142"/>
          </a:xfrm>
          <a:prstGeom prst="rect">
            <a:avLst/>
          </a:prstGeom>
        </p:spPr>
      </p:pic>
      <p:sp>
        <p:nvSpPr>
          <p:cNvPr id="19" name="Title 1">
            <a:extLst>
              <a:ext uri="{FF2B5EF4-FFF2-40B4-BE49-F238E27FC236}">
                <a16:creationId xmlns:a16="http://schemas.microsoft.com/office/drawing/2014/main" id="{BA2A6080-A13C-4FC5-8696-89BA17C72783}"/>
              </a:ext>
            </a:extLst>
          </p:cNvPr>
          <p:cNvSpPr>
            <a:spLocks noGrp="1"/>
          </p:cNvSpPr>
          <p:nvPr>
            <p:ph type="title" hasCustomPrompt="1"/>
          </p:nvPr>
        </p:nvSpPr>
        <p:spPr>
          <a:xfrm>
            <a:off x="4744467" y="899194"/>
            <a:ext cx="2479133" cy="470211"/>
          </a:xfrm>
        </p:spPr>
        <p:txBody>
          <a:bodyPr>
            <a:noAutofit/>
          </a:bodyPr>
          <a:lstStyle>
            <a:lvl1pPr algn="ctr">
              <a:defRPr sz="2800" b="1">
                <a:solidFill>
                  <a:schemeClr val="bg1"/>
                </a:solidFill>
                <a:latin typeface="+mn-lt"/>
              </a:defRPr>
            </a:lvl1pPr>
          </a:lstStyle>
          <a:p>
            <a:r>
              <a:rPr lang="fr-BE"/>
              <a:t>THANK YOU!</a:t>
            </a:r>
            <a:endParaRPr lang="en-GB"/>
          </a:p>
        </p:txBody>
      </p:sp>
      <p:sp>
        <p:nvSpPr>
          <p:cNvPr id="21" name="TextBox 16">
            <a:extLst>
              <a:ext uri="{FF2B5EF4-FFF2-40B4-BE49-F238E27FC236}">
                <a16:creationId xmlns:a16="http://schemas.microsoft.com/office/drawing/2014/main" id="{CC347CD8-F325-4247-8219-9354AE7D5903}"/>
              </a:ext>
            </a:extLst>
          </p:cNvPr>
          <p:cNvSpPr txBox="1"/>
          <p:nvPr userDrawn="1"/>
        </p:nvSpPr>
        <p:spPr>
          <a:xfrm>
            <a:off x="0" y="6339873"/>
            <a:ext cx="12191999"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i="1" kern="1200">
                <a:solidFill>
                  <a:schemeClr val="bg1"/>
                </a:solidFill>
                <a:effectLst/>
                <a:latin typeface="+mn-lt"/>
                <a:ea typeface="+mn-ea"/>
                <a:cs typeface="+mn-cs"/>
              </a:rPr>
              <a:t>©</a:t>
            </a:r>
            <a:r>
              <a:rPr lang="fr-BE" sz="1000" i="1" kern="1200" err="1">
                <a:solidFill>
                  <a:schemeClr val="bg1"/>
                </a:solidFill>
                <a:effectLst/>
                <a:latin typeface="+mn-lt"/>
                <a:ea typeface="+mn-ea"/>
                <a:cs typeface="+mn-cs"/>
              </a:rPr>
              <a:t>European</a:t>
            </a:r>
            <a:r>
              <a:rPr lang="fr-BE" sz="1000" i="1" kern="1200">
                <a:solidFill>
                  <a:schemeClr val="bg1"/>
                </a:solidFill>
                <a:effectLst/>
                <a:latin typeface="+mn-lt"/>
                <a:ea typeface="+mn-ea"/>
                <a:cs typeface="+mn-cs"/>
              </a:rPr>
              <a:t> Payments Council/ Conseil Européen des Paiements AISBL. </a:t>
            </a:r>
            <a:r>
              <a:rPr lang="en-US" sz="1000" i="1" kern="1200">
                <a:solidFill>
                  <a:schemeClr val="bg1"/>
                </a:solidFill>
                <a:effectLst/>
                <a:latin typeface="+mn-lt"/>
                <a:ea typeface="+mn-ea"/>
                <a:cs typeface="+mn-cs"/>
              </a:rPr>
              <a:t>Any and all rights are the exclusive property of EUROPEAN PAYMENTS COUNCIL - CONSEIL EUROPEEN DES PAIEMENTS AISBL, </a:t>
            </a:r>
            <a:r>
              <a:rPr lang="en-GB" sz="1000" i="1" kern="1200" err="1">
                <a:solidFill>
                  <a:schemeClr val="bg1"/>
                </a:solidFill>
                <a:effectLst/>
                <a:latin typeface="+mn-lt"/>
                <a:ea typeface="+mn-ea"/>
                <a:cs typeface="+mn-cs"/>
              </a:rPr>
              <a:t>Cours</a:t>
            </a:r>
            <a:r>
              <a:rPr lang="en-GB" sz="1000" i="1" kern="1200">
                <a:solidFill>
                  <a:schemeClr val="bg1"/>
                </a:solidFill>
                <a:effectLst/>
                <a:latin typeface="+mn-lt"/>
                <a:ea typeface="+mn-ea"/>
                <a:cs typeface="+mn-cs"/>
              </a:rPr>
              <a:t> Saint-Michel 30 – B-1040 Brussels, BELGIUM - Enterprise N° 0873.268.927 </a:t>
            </a:r>
          </a:p>
        </p:txBody>
      </p:sp>
      <p:sp>
        <p:nvSpPr>
          <p:cNvPr id="23" name="TextBox 15">
            <a:extLst>
              <a:ext uri="{FF2B5EF4-FFF2-40B4-BE49-F238E27FC236}">
                <a16:creationId xmlns:a16="http://schemas.microsoft.com/office/drawing/2014/main" id="{1DC9214D-17F1-4A9C-BBFB-C2584A4C69BA}"/>
              </a:ext>
            </a:extLst>
          </p:cNvPr>
          <p:cNvSpPr txBox="1"/>
          <p:nvPr userDrawn="1"/>
        </p:nvSpPr>
        <p:spPr>
          <a:xfrm>
            <a:off x="5435747" y="6008610"/>
            <a:ext cx="1320507"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solidFill>
                  <a:schemeClr val="bg1"/>
                </a:solidFill>
              </a:rPr>
              <a:t>@EPC_SEPA </a:t>
            </a:r>
          </a:p>
        </p:txBody>
      </p:sp>
      <p:pic>
        <p:nvPicPr>
          <p:cNvPr id="24" name="Picture 23">
            <a:hlinkClick r:id="rId4"/>
            <a:extLst>
              <a:ext uri="{FF2B5EF4-FFF2-40B4-BE49-F238E27FC236}">
                <a16:creationId xmlns:a16="http://schemas.microsoft.com/office/drawing/2014/main" id="{93A8C816-39DF-451E-B4DA-185A6DAF0752}"/>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5809727" y="5684306"/>
            <a:ext cx="348615" cy="351790"/>
          </a:xfrm>
          <a:prstGeom prst="rect">
            <a:avLst/>
          </a:prstGeom>
        </p:spPr>
      </p:pic>
    </p:spTree>
    <p:extLst>
      <p:ext uri="{BB962C8B-B14F-4D97-AF65-F5344CB8AC3E}">
        <p14:creationId xmlns:p14="http://schemas.microsoft.com/office/powerpoint/2010/main" val="2966720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Divider - Dark Green">
    <p:bg>
      <p:bgPr>
        <a:solidFill>
          <a:srgbClr val="4E7762">
            <a:alpha val="95000"/>
          </a:srgbClr>
        </a:solidFill>
        <a:effectLst/>
      </p:bgPr>
    </p:bg>
    <p:spTree>
      <p:nvGrpSpPr>
        <p:cNvPr id="1" name=""/>
        <p:cNvGrpSpPr/>
        <p:nvPr/>
      </p:nvGrpSpPr>
      <p:grpSpPr>
        <a:xfrm>
          <a:off x="0" y="0"/>
          <a:ext cx="0" cy="0"/>
          <a:chOff x="0" y="0"/>
          <a:chExt cx="0" cy="0"/>
        </a:xfrm>
      </p:grpSpPr>
      <p:pic>
        <p:nvPicPr>
          <p:cNvPr id="8" name="Picture 7" descr="A picture containing tree&#10;&#10;Description automatically generated">
            <a:extLst>
              <a:ext uri="{FF2B5EF4-FFF2-40B4-BE49-F238E27FC236}">
                <a16:creationId xmlns:a16="http://schemas.microsoft.com/office/drawing/2014/main" id="{901FC815-212C-4C80-B51F-11377102987C}"/>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chemeClr val="bg1"/>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57185389-74D4-4456-A5C2-20520BF138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4281367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Agenda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EE7F00"/>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EE7F00"/>
              </a:buClr>
              <a:defRPr sz="2000" baseline="0">
                <a:solidFill>
                  <a:srgbClr val="104670"/>
                </a:solidFill>
              </a:defRPr>
            </a:lvl2pPr>
            <a:lvl3pPr>
              <a:lnSpc>
                <a:spcPct val="100000"/>
              </a:lnSpc>
              <a:spcBef>
                <a:spcPts val="0"/>
              </a:spcBef>
              <a:buClr>
                <a:srgbClr val="EE7F00"/>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EE7F00"/>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0" name="Title 1">
            <a:extLst>
              <a:ext uri="{FF2B5EF4-FFF2-40B4-BE49-F238E27FC236}">
                <a16:creationId xmlns:a16="http://schemas.microsoft.com/office/drawing/2014/main" id="{2B14DC47-ED01-4F05-8425-C55B476AE4F5}"/>
              </a:ext>
            </a:extLst>
          </p:cNvPr>
          <p:cNvSpPr>
            <a:spLocks noGrp="1"/>
          </p:cNvSpPr>
          <p:nvPr>
            <p:ph type="title" hasCustomPrompt="1"/>
          </p:nvPr>
        </p:nvSpPr>
        <p:spPr>
          <a:xfrm>
            <a:off x="696974" y="742534"/>
            <a:ext cx="9832239" cy="564220"/>
          </a:xfrm>
        </p:spPr>
        <p:txBody>
          <a:bodyPr>
            <a:noAutofit/>
          </a:bodyPr>
          <a:lstStyle>
            <a:lvl1pPr algn="just">
              <a:defRPr sz="3600" b="1">
                <a:solidFill>
                  <a:schemeClr val="bg1"/>
                </a:solidFill>
                <a:latin typeface="+mn-lt"/>
              </a:defRPr>
            </a:lvl1pPr>
          </a:lstStyle>
          <a:p>
            <a:r>
              <a:rPr lang="en-US"/>
              <a:t>Agenda</a:t>
            </a:r>
          </a:p>
        </p:txBody>
      </p:sp>
      <p:pic>
        <p:nvPicPr>
          <p:cNvPr id="9" name="Picture 8" descr="A close up of a logo&#10;&#10;Description automatically generated">
            <a:extLst>
              <a:ext uri="{FF2B5EF4-FFF2-40B4-BE49-F238E27FC236}">
                <a16:creationId xmlns:a16="http://schemas.microsoft.com/office/drawing/2014/main" id="{8E89C372-2036-4555-9BFC-8965BEE7C2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2851127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bg1">
            <a:alpha val="11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1BFE2F-B935-42FC-919B-6C9C74824D99}"/>
              </a:ext>
            </a:extLst>
          </p:cNvPr>
          <p:cNvSpPr>
            <a:spLocks noGrp="1"/>
          </p:cNvSpPr>
          <p:nvPr>
            <p:ph type="ctrTitle" hasCustomPrompt="1"/>
          </p:nvPr>
        </p:nvSpPr>
        <p:spPr>
          <a:xfrm>
            <a:off x="3182767" y="3148905"/>
            <a:ext cx="5826467" cy="750690"/>
          </a:xfrm>
        </p:spPr>
        <p:txBody>
          <a:bodyPr anchor="b">
            <a:normAutofit/>
          </a:bodyPr>
          <a:lstStyle>
            <a:lvl1pPr algn="ctr">
              <a:defRPr sz="4000" b="1">
                <a:solidFill>
                  <a:srgbClr val="104670"/>
                </a:solidFill>
                <a:latin typeface="+mn-lt"/>
              </a:defRPr>
            </a:lvl1pPr>
          </a:lstStyle>
          <a:p>
            <a:r>
              <a:rPr lang="en-US"/>
              <a:t>Presentation title</a:t>
            </a:r>
          </a:p>
        </p:txBody>
      </p:sp>
      <p:sp>
        <p:nvSpPr>
          <p:cNvPr id="7" name="Subtitle 2">
            <a:extLst>
              <a:ext uri="{FF2B5EF4-FFF2-40B4-BE49-F238E27FC236}">
                <a16:creationId xmlns:a16="http://schemas.microsoft.com/office/drawing/2014/main" id="{E98F8768-FC92-49E6-8AD6-FB2BBFA17932}"/>
              </a:ext>
            </a:extLst>
          </p:cNvPr>
          <p:cNvSpPr>
            <a:spLocks noGrp="1"/>
          </p:cNvSpPr>
          <p:nvPr>
            <p:ph type="subTitle" idx="1" hasCustomPrompt="1"/>
          </p:nvPr>
        </p:nvSpPr>
        <p:spPr>
          <a:xfrm>
            <a:off x="4077015" y="4288556"/>
            <a:ext cx="4037971" cy="719249"/>
          </a:xfrm>
        </p:spPr>
        <p:txBody>
          <a:bodyPr/>
          <a:lstStyle>
            <a:lvl1pPr marL="0" indent="0" algn="ctr">
              <a:buNone/>
              <a:defRPr sz="2400">
                <a:solidFill>
                  <a:srgbClr val="EE7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7" name="Rectangle 16">
            <a:extLst>
              <a:ext uri="{FF2B5EF4-FFF2-40B4-BE49-F238E27FC236}">
                <a16:creationId xmlns:a16="http://schemas.microsoft.com/office/drawing/2014/main" id="{0131D8CA-E2D1-4D3D-B395-7166550C2D42}"/>
              </a:ext>
            </a:extLst>
          </p:cNvPr>
          <p:cNvSpPr/>
          <p:nvPr userDrawn="1"/>
        </p:nvSpPr>
        <p:spPr>
          <a:xfrm>
            <a:off x="0" y="-69654"/>
            <a:ext cx="12192000" cy="2546153"/>
          </a:xfrm>
          <a:prstGeom prst="rect">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a:extLst>
              <a:ext uri="{FF2B5EF4-FFF2-40B4-BE49-F238E27FC236}">
                <a16:creationId xmlns:a16="http://schemas.microsoft.com/office/drawing/2014/main" id="{257F5FA0-F22C-49EE-85D6-D91B4AA39C02}"/>
              </a:ext>
            </a:extLst>
          </p:cNvPr>
          <p:cNvSpPr>
            <a:spLocks noGrp="1"/>
          </p:cNvSpPr>
          <p:nvPr>
            <p:ph type="body" sz="quarter" idx="10" hasCustomPrompt="1"/>
          </p:nvPr>
        </p:nvSpPr>
        <p:spPr>
          <a:xfrm>
            <a:off x="5191482" y="5946338"/>
            <a:ext cx="1809039" cy="271934"/>
          </a:xfrm>
        </p:spPr>
        <p:txBody>
          <a:bodyPr>
            <a:normAutofit/>
          </a:bodyPr>
          <a:lstStyle>
            <a:lvl1pPr marL="0" indent="0" algn="ctr">
              <a:buNone/>
              <a:defRPr sz="1600">
                <a:solidFill>
                  <a:srgbClr val="4E7762"/>
                </a:solidFill>
              </a:defRPr>
            </a:lvl1pPr>
          </a:lstStyle>
          <a:p>
            <a:pPr lvl="0"/>
            <a:r>
              <a:rPr lang="fr-BE"/>
              <a:t>DD/MM/YYYY</a:t>
            </a:r>
            <a:endParaRPr lang="en-GB"/>
          </a:p>
        </p:txBody>
      </p:sp>
      <p:sp>
        <p:nvSpPr>
          <p:cNvPr id="9" name="Text Placeholder 2">
            <a:extLst>
              <a:ext uri="{FF2B5EF4-FFF2-40B4-BE49-F238E27FC236}">
                <a16:creationId xmlns:a16="http://schemas.microsoft.com/office/drawing/2014/main" id="{A1F4A2DD-1B83-4375-ADA4-C240B088EF92}"/>
              </a:ext>
            </a:extLst>
          </p:cNvPr>
          <p:cNvSpPr>
            <a:spLocks noGrp="1"/>
          </p:cNvSpPr>
          <p:nvPr>
            <p:ph type="body" sz="quarter" idx="11" hasCustomPrompt="1"/>
          </p:nvPr>
        </p:nvSpPr>
        <p:spPr>
          <a:xfrm>
            <a:off x="300168" y="6408980"/>
            <a:ext cx="3052633" cy="271934"/>
          </a:xfrm>
        </p:spPr>
        <p:txBody>
          <a:bodyPr>
            <a:normAutofit/>
          </a:bodyPr>
          <a:lstStyle>
            <a:lvl1pPr marL="0" indent="0" algn="ctr">
              <a:buNone/>
              <a:defRPr sz="1600">
                <a:solidFill>
                  <a:schemeClr val="bg2">
                    <a:lumMod val="50000"/>
                  </a:schemeClr>
                </a:solidFill>
              </a:defRPr>
            </a:lvl1pPr>
          </a:lstStyle>
          <a:p>
            <a:pPr lvl="0"/>
            <a:r>
              <a:rPr lang="fr-BE"/>
              <a:t>Document Classification</a:t>
            </a:r>
            <a:endParaRPr lang="en-GB"/>
          </a:p>
        </p:txBody>
      </p:sp>
      <p:sp>
        <p:nvSpPr>
          <p:cNvPr id="10" name="Text Placeholder 2">
            <a:extLst>
              <a:ext uri="{FF2B5EF4-FFF2-40B4-BE49-F238E27FC236}">
                <a16:creationId xmlns:a16="http://schemas.microsoft.com/office/drawing/2014/main" id="{CCE24881-D84E-4976-9784-2641D6E98C2C}"/>
              </a:ext>
            </a:extLst>
          </p:cNvPr>
          <p:cNvSpPr>
            <a:spLocks noGrp="1"/>
          </p:cNvSpPr>
          <p:nvPr>
            <p:ph type="body" sz="quarter" idx="12" hasCustomPrompt="1"/>
          </p:nvPr>
        </p:nvSpPr>
        <p:spPr>
          <a:xfrm>
            <a:off x="8839201" y="6408980"/>
            <a:ext cx="3052633" cy="271934"/>
          </a:xfrm>
        </p:spPr>
        <p:txBody>
          <a:bodyPr>
            <a:normAutofit/>
          </a:bodyPr>
          <a:lstStyle>
            <a:lvl1pPr marL="0" indent="0" algn="ctr">
              <a:buNone/>
              <a:defRPr sz="1600">
                <a:solidFill>
                  <a:schemeClr val="bg2">
                    <a:lumMod val="50000"/>
                  </a:schemeClr>
                </a:solidFill>
              </a:defRPr>
            </a:lvl1pPr>
          </a:lstStyle>
          <a:p>
            <a:pPr lvl="0"/>
            <a:r>
              <a:rPr lang="fr-BE"/>
              <a:t>Pres EPCXXX-YY </a:t>
            </a:r>
            <a:endParaRPr lang="en-GB"/>
          </a:p>
        </p:txBody>
      </p:sp>
      <p:pic>
        <p:nvPicPr>
          <p:cNvPr id="11" name="Picture 10">
            <a:extLst>
              <a:ext uri="{FF2B5EF4-FFF2-40B4-BE49-F238E27FC236}">
                <a16:creationId xmlns:a16="http://schemas.microsoft.com/office/drawing/2014/main" id="{46E222EE-D23B-45D0-9118-91EAB058F7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9234" y="2013740"/>
            <a:ext cx="2036138" cy="925518"/>
          </a:xfrm>
          <a:prstGeom prst="rect">
            <a:avLst/>
          </a:prstGeom>
        </p:spPr>
      </p:pic>
      <p:pic>
        <p:nvPicPr>
          <p:cNvPr id="12" name="Picture 11" descr="A close up of a sign&#10;&#10;Description automatically generated">
            <a:extLst>
              <a:ext uri="{FF2B5EF4-FFF2-40B4-BE49-F238E27FC236}">
                <a16:creationId xmlns:a16="http://schemas.microsoft.com/office/drawing/2014/main" id="{DD4CD40A-8AAB-4A73-A755-3116117EA525}"/>
              </a:ext>
            </a:extLst>
          </p:cNvPr>
          <p:cNvPicPr>
            <a:picLocks noChangeAspect="1"/>
          </p:cNvPicPr>
          <p:nvPr userDrawn="1"/>
        </p:nvPicPr>
        <p:blipFill>
          <a:blip r:embed="rId3" cstate="email">
            <a:alphaModFix amt="69000"/>
            <a:extLst>
              <a:ext uri="{28A0092B-C50C-407E-A947-70E740481C1C}">
                <a14:useLocalDpi xmlns:a14="http://schemas.microsoft.com/office/drawing/2010/main"/>
              </a:ext>
            </a:extLst>
          </a:blip>
          <a:stretch>
            <a:fillRect/>
          </a:stretch>
        </p:blipFill>
        <p:spPr>
          <a:xfrm>
            <a:off x="1826484" y="17890"/>
            <a:ext cx="9144000" cy="2286000"/>
          </a:xfrm>
          <a:prstGeom prst="rect">
            <a:avLst/>
          </a:prstGeom>
        </p:spPr>
      </p:pic>
    </p:spTree>
    <p:extLst>
      <p:ext uri="{BB962C8B-B14F-4D97-AF65-F5344CB8AC3E}">
        <p14:creationId xmlns:p14="http://schemas.microsoft.com/office/powerpoint/2010/main" val="128361682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bout EPC">
    <p:bg>
      <p:bgPr>
        <a:solidFill>
          <a:schemeClr val="bg1">
            <a:alpha val="99000"/>
          </a:schemeClr>
        </a:solidFill>
        <a:effectLst/>
      </p:bgPr>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B1B6D5EE-8411-4466-BE69-ED25CAF257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a:xfrm>
            <a:off x="838200" y="6356351"/>
            <a:ext cx="2743200" cy="365125"/>
          </a:xfrm>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Tree>
    <p:extLst>
      <p:ext uri="{BB962C8B-B14F-4D97-AF65-F5344CB8AC3E}">
        <p14:creationId xmlns:p14="http://schemas.microsoft.com/office/powerpoint/2010/main" val="2379294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 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EE7F00"/>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EE7F00"/>
              </a:buClr>
              <a:defRPr sz="2000" baseline="0">
                <a:solidFill>
                  <a:srgbClr val="104670"/>
                </a:solidFill>
              </a:defRPr>
            </a:lvl2pPr>
            <a:lvl3pPr>
              <a:lnSpc>
                <a:spcPct val="100000"/>
              </a:lnSpc>
              <a:spcBef>
                <a:spcPts val="0"/>
              </a:spcBef>
              <a:buClr>
                <a:srgbClr val="EE7F00"/>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EE7F00"/>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4" name="Title 1">
            <a:extLst>
              <a:ext uri="{FF2B5EF4-FFF2-40B4-BE49-F238E27FC236}">
                <a16:creationId xmlns:a16="http://schemas.microsoft.com/office/drawing/2014/main" id="{DEA166A3-0BEC-4BE8-8BC7-A5A1A3EC6E2B}"/>
              </a:ext>
            </a:extLst>
          </p:cNvPr>
          <p:cNvSpPr>
            <a:spLocks noGrp="1"/>
          </p:cNvSpPr>
          <p:nvPr>
            <p:ph type="title" hasCustomPrompt="1"/>
          </p:nvPr>
        </p:nvSpPr>
        <p:spPr>
          <a:xfrm>
            <a:off x="696974" y="742534"/>
            <a:ext cx="9832239" cy="564220"/>
          </a:xfrm>
        </p:spPr>
        <p:txBody>
          <a:bodyPr>
            <a:noAutofit/>
          </a:bodyPr>
          <a:lstStyle>
            <a:lvl1pPr algn="just">
              <a:defRPr sz="3600" b="1">
                <a:solidFill>
                  <a:schemeClr val="bg1"/>
                </a:solidFill>
                <a:latin typeface="+mn-lt"/>
              </a:defRPr>
            </a:lvl1pPr>
          </a:lstStyle>
          <a:p>
            <a:r>
              <a:rPr lang="en-US"/>
              <a:t>Agenda</a:t>
            </a:r>
          </a:p>
        </p:txBody>
      </p:sp>
      <p:pic>
        <p:nvPicPr>
          <p:cNvPr id="10" name="Picture 9" descr="A close up of a logo&#10;&#10;Description automatically generated">
            <a:extLst>
              <a:ext uri="{FF2B5EF4-FFF2-40B4-BE49-F238E27FC236}">
                <a16:creationId xmlns:a16="http://schemas.microsoft.com/office/drawing/2014/main" id="{CA3CDBCA-4B9C-49EB-8DE3-EB724D208D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229690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Dark Blue">
    <p:bg>
      <p:bgPr>
        <a:solidFill>
          <a:srgbClr val="104670">
            <a:alpha val="95000"/>
          </a:srgbClr>
        </a:solidFill>
        <a:effectLst/>
      </p:bgPr>
    </p:bg>
    <p:spTree>
      <p:nvGrpSpPr>
        <p:cNvPr id="1" name=""/>
        <p:cNvGrpSpPr/>
        <p:nvPr/>
      </p:nvGrpSpPr>
      <p:grpSpPr>
        <a:xfrm>
          <a:off x="0" y="0"/>
          <a:ext cx="0" cy="0"/>
          <a:chOff x="0" y="0"/>
          <a:chExt cx="0" cy="0"/>
        </a:xfrm>
      </p:grpSpPr>
      <p:pic>
        <p:nvPicPr>
          <p:cNvPr id="6" name="Picture 5" descr="A picture containing tree&#10;&#10;Description automatically generated">
            <a:extLst>
              <a:ext uri="{FF2B5EF4-FFF2-40B4-BE49-F238E27FC236}">
                <a16:creationId xmlns:a16="http://schemas.microsoft.com/office/drawing/2014/main" id="{A50339F9-8395-4160-A1C9-901823A651D3}"/>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chemeClr val="bg1"/>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EA0E9946-1632-4522-BF58-1FF2D3638B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0358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C790AA"/>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C790AA"/>
              </a:buClr>
              <a:defRPr sz="2000" baseline="0">
                <a:solidFill>
                  <a:srgbClr val="104670"/>
                </a:solidFill>
              </a:defRPr>
            </a:lvl2pPr>
            <a:lvl3pPr>
              <a:lnSpc>
                <a:spcPct val="100000"/>
              </a:lnSpc>
              <a:spcBef>
                <a:spcPts val="0"/>
              </a:spcBef>
              <a:buClr>
                <a:srgbClr val="C790AA"/>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C790AA"/>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0" name="Title 1">
            <a:extLst>
              <a:ext uri="{FF2B5EF4-FFF2-40B4-BE49-F238E27FC236}">
                <a16:creationId xmlns:a16="http://schemas.microsoft.com/office/drawing/2014/main" id="{2B14DC47-ED01-4F05-8425-C55B476AE4F5}"/>
              </a:ext>
            </a:extLst>
          </p:cNvPr>
          <p:cNvSpPr>
            <a:spLocks noGrp="1"/>
          </p:cNvSpPr>
          <p:nvPr>
            <p:ph type="title" hasCustomPrompt="1"/>
          </p:nvPr>
        </p:nvSpPr>
        <p:spPr>
          <a:xfrm>
            <a:off x="696974" y="742534"/>
            <a:ext cx="9832239" cy="564220"/>
          </a:xfrm>
        </p:spPr>
        <p:txBody>
          <a:bodyPr>
            <a:noAutofit/>
          </a:bodyPr>
          <a:lstStyle>
            <a:lvl1pPr algn="just">
              <a:defRPr sz="3600" b="1">
                <a:solidFill>
                  <a:srgbClr val="104670"/>
                </a:solidFill>
                <a:latin typeface="+mn-lt"/>
              </a:defRPr>
            </a:lvl1pPr>
          </a:lstStyle>
          <a:p>
            <a:r>
              <a:rPr lang="en-US"/>
              <a:t>Agenda</a:t>
            </a:r>
          </a:p>
        </p:txBody>
      </p:sp>
      <p:pic>
        <p:nvPicPr>
          <p:cNvPr id="9" name="Picture 8" descr="A close up of a logo&#10;&#10;Description automatically generated">
            <a:extLst>
              <a:ext uri="{FF2B5EF4-FFF2-40B4-BE49-F238E27FC236}">
                <a16:creationId xmlns:a16="http://schemas.microsoft.com/office/drawing/2014/main" id="{CC49FD3B-91B1-482D-9D33-811523BC1D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2994530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 Dark Blue">
    <p:bg>
      <p:bgPr>
        <a:solidFill>
          <a:srgbClr val="104670">
            <a:alpha val="95000"/>
          </a:srgbClr>
        </a:solidFill>
        <a:effectLst/>
      </p:bgPr>
    </p:bg>
    <p:spTree>
      <p:nvGrpSpPr>
        <p:cNvPr id="1" name=""/>
        <p:cNvGrpSpPr/>
        <p:nvPr/>
      </p:nvGrpSpPr>
      <p:grpSpPr>
        <a:xfrm>
          <a:off x="0" y="0"/>
          <a:ext cx="0" cy="0"/>
          <a:chOff x="0" y="0"/>
          <a:chExt cx="0" cy="0"/>
        </a:xfrm>
      </p:grpSpPr>
      <p:pic>
        <p:nvPicPr>
          <p:cNvPr id="6" name="Picture 5" descr="A picture containing tree&#10;&#10;Description automatically generated">
            <a:extLst>
              <a:ext uri="{FF2B5EF4-FFF2-40B4-BE49-F238E27FC236}">
                <a16:creationId xmlns:a16="http://schemas.microsoft.com/office/drawing/2014/main" id="{A50339F9-8395-4160-A1C9-901823A651D3}"/>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chemeClr val="bg1"/>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EA0E9946-1632-4522-BF58-1FF2D3638B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03580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 Pink">
    <p:bg>
      <p:bgPr>
        <a:solidFill>
          <a:srgbClr val="C790AA"/>
        </a:solidFill>
        <a:effectLst/>
      </p:bgPr>
    </p:bg>
    <p:spTree>
      <p:nvGrpSpPr>
        <p:cNvPr id="1" name=""/>
        <p:cNvGrpSpPr/>
        <p:nvPr/>
      </p:nvGrpSpPr>
      <p:grpSpPr>
        <a:xfrm>
          <a:off x="0" y="0"/>
          <a:ext cx="0" cy="0"/>
          <a:chOff x="0" y="0"/>
          <a:chExt cx="0" cy="0"/>
        </a:xfrm>
      </p:grpSpPr>
      <p:pic>
        <p:nvPicPr>
          <p:cNvPr id="8" name="Picture 7" descr="A picture containing tree&#10;&#10;Description automatically generated">
            <a:extLst>
              <a:ext uri="{FF2B5EF4-FFF2-40B4-BE49-F238E27FC236}">
                <a16:creationId xmlns:a16="http://schemas.microsoft.com/office/drawing/2014/main" id="{ABCD2DD5-C41E-4C01-8F2A-A41AB79F72FC}"/>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rgbClr val="104670"/>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AB600964-5DC5-4E67-8041-12698AEE1DE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2921448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page, 1 column, 1 orange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7" name="Content Placeholder 2">
            <a:extLst>
              <a:ext uri="{FF2B5EF4-FFF2-40B4-BE49-F238E27FC236}">
                <a16:creationId xmlns:a16="http://schemas.microsoft.com/office/drawing/2014/main" id="{22805703-3A42-47D9-89A1-8E9DD5BEB2CE}"/>
              </a:ext>
            </a:extLst>
          </p:cNvPr>
          <p:cNvSpPr>
            <a:spLocks noGrp="1"/>
          </p:cNvSpPr>
          <p:nvPr>
            <p:ph idx="1" hasCustomPrompt="1"/>
          </p:nvPr>
        </p:nvSpPr>
        <p:spPr>
          <a:xfrm>
            <a:off x="878505" y="2819197"/>
            <a:ext cx="10462265" cy="3537154"/>
          </a:xfrm>
        </p:spPr>
        <p:txBody>
          <a:bodyPr/>
          <a:lstStyle>
            <a:lvl1pPr marL="285750" indent="-285750" algn="just">
              <a:buClr>
                <a:srgbClr val="EE7F00"/>
              </a:buClr>
              <a:buSzPct val="130000"/>
              <a:buFont typeface="Wingdings" panose="05000000000000000000" pitchFamily="2" charset="2"/>
              <a:buChar char="§"/>
              <a:defRPr sz="1800" b="1" baseline="0">
                <a:solidFill>
                  <a:srgbClr val="104670"/>
                </a:solidFill>
              </a:defRPr>
            </a:lvl1pPr>
            <a:lvl2pPr marL="742950" indent="-285750" algn="just">
              <a:buClr>
                <a:srgbClr val="EE7F00"/>
              </a:buClr>
              <a:buSzPct val="130000"/>
              <a:buFont typeface="Arial" panose="020B0604020202020204" pitchFamily="34" charset="0"/>
              <a:buChar char="•"/>
              <a:defRPr sz="1600" baseline="0">
                <a:solidFill>
                  <a:srgbClr val="104670"/>
                </a:solidFill>
              </a:defRPr>
            </a:lvl2pPr>
            <a:lvl3pPr marL="1085850" indent="-171450" algn="just">
              <a:buClr>
                <a:srgbClr val="EE7F00"/>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 </a:t>
            </a:r>
            <a:r>
              <a:rPr lang="en-US" err="1"/>
              <a:t>pt</a:t>
            </a:r>
            <a:endParaRPr lang="en-US"/>
          </a:p>
          <a:p>
            <a:pPr lvl="0"/>
            <a:r>
              <a:rPr lang="en-US"/>
              <a:t>Third level text, Calibri, font size 18 </a:t>
            </a:r>
            <a:r>
              <a:rPr lang="en-US" err="1"/>
              <a:t>pt</a:t>
            </a:r>
            <a:endParaRPr lang="en-US"/>
          </a:p>
          <a:p>
            <a:pPr lvl="1"/>
            <a:r>
              <a:rPr lang="en-US"/>
              <a:t>Fourth level text, Calibri, font size 14 </a:t>
            </a:r>
            <a:r>
              <a:rPr lang="en-US" err="1"/>
              <a:t>pt</a:t>
            </a:r>
            <a:endParaRPr lang="en-US"/>
          </a:p>
          <a:p>
            <a:pPr lvl="2"/>
            <a:r>
              <a:rPr lang="en-US"/>
              <a:t>Fifth level text, Calibri, font size 12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12 </a:t>
            </a:r>
            <a:r>
              <a:rPr lang="en-US" err="1"/>
              <a:t>pt</a:t>
            </a:r>
            <a:endParaRPr lang="en-US"/>
          </a:p>
          <a:p>
            <a:pPr lvl="0"/>
            <a:endParaRPr lang="en-US"/>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2000">
                <a:solidFill>
                  <a:srgbClr val="104670"/>
                </a:solidFill>
              </a:defRPr>
            </a:lvl1pPr>
          </a:lstStyle>
          <a:p>
            <a:pPr lvl="0"/>
            <a:r>
              <a:rPr lang="en-US"/>
              <a:t>Heading – First level text, 1 line max, Calibri, font size 20 </a:t>
            </a:r>
            <a:r>
              <a:rPr lang="en-US" err="1"/>
              <a:t>pt</a:t>
            </a:r>
            <a:endParaRPr lang="en-US"/>
          </a:p>
          <a:p>
            <a:pPr lvl="0"/>
            <a:endParaRPr lang="en-US"/>
          </a:p>
        </p:txBody>
      </p:sp>
      <p:sp>
        <p:nvSpPr>
          <p:cNvPr id="19" name="Content Placeholder 2">
            <a:extLst>
              <a:ext uri="{FF2B5EF4-FFF2-40B4-BE49-F238E27FC236}">
                <a16:creationId xmlns:a16="http://schemas.microsoft.com/office/drawing/2014/main" id="{FBF8DE73-B062-43B9-9600-2FF085C0E0AD}"/>
              </a:ext>
            </a:extLst>
          </p:cNvPr>
          <p:cNvSpPr>
            <a:spLocks noGrp="1"/>
          </p:cNvSpPr>
          <p:nvPr>
            <p:ph idx="14" hasCustomPrompt="1"/>
          </p:nvPr>
        </p:nvSpPr>
        <p:spPr>
          <a:xfrm>
            <a:off x="878505" y="2407358"/>
            <a:ext cx="10462265" cy="374745"/>
          </a:xfrm>
        </p:spPr>
        <p:txBody>
          <a:bodyPr/>
          <a:lstStyle>
            <a:lvl1pPr marL="0" indent="0">
              <a:buClr>
                <a:schemeClr val="accent2"/>
              </a:buClr>
              <a:buFont typeface="Wingdings" panose="05000000000000000000" pitchFamily="2" charset="2"/>
              <a:buNone/>
              <a:defRPr sz="1800" baseline="0">
                <a:solidFill>
                  <a:srgbClr val="104670"/>
                </a:solidFill>
              </a:defRPr>
            </a:lvl1pPr>
          </a:lstStyle>
          <a:p>
            <a:pPr lvl="0"/>
            <a:r>
              <a:rPr lang="en-US"/>
              <a:t>Second level text,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EE7F00">
              <a:alpha val="11000"/>
            </a:srgbClr>
          </a:solidFill>
        </p:spPr>
        <p:txBody>
          <a:bodyPr>
            <a:normAutofit/>
          </a:bodyPr>
          <a:lstStyle>
            <a:lvl1pPr marL="0" indent="0" algn="just">
              <a:buNone/>
              <a:defRPr lang="fr-BE" sz="2600" b="1" kern="1200" baseline="0" dirty="0">
                <a:solidFill>
                  <a:srgbClr val="EE7F00"/>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1D60E814-5263-4D91-AC14-AE79EACE91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991743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page, 1 column, 1 pink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2000">
                <a:solidFill>
                  <a:srgbClr val="104670"/>
                </a:solidFill>
              </a:defRPr>
            </a:lvl1pPr>
          </a:lstStyle>
          <a:p>
            <a:pPr lvl="0"/>
            <a:r>
              <a:rPr lang="en-US"/>
              <a:t>Heading – First level text, 1 line max, Calibri, font size 20 </a:t>
            </a:r>
            <a:r>
              <a:rPr lang="en-US" err="1"/>
              <a:t>pt</a:t>
            </a:r>
            <a:endParaRPr lang="en-US"/>
          </a:p>
          <a:p>
            <a:pPr lvl="0"/>
            <a:endParaRPr lang="en-US"/>
          </a:p>
        </p:txBody>
      </p:sp>
      <p:sp>
        <p:nvSpPr>
          <p:cNvPr id="19" name="Content Placeholder 2">
            <a:extLst>
              <a:ext uri="{FF2B5EF4-FFF2-40B4-BE49-F238E27FC236}">
                <a16:creationId xmlns:a16="http://schemas.microsoft.com/office/drawing/2014/main" id="{FBF8DE73-B062-43B9-9600-2FF085C0E0AD}"/>
              </a:ext>
            </a:extLst>
          </p:cNvPr>
          <p:cNvSpPr>
            <a:spLocks noGrp="1"/>
          </p:cNvSpPr>
          <p:nvPr>
            <p:ph idx="14" hasCustomPrompt="1"/>
          </p:nvPr>
        </p:nvSpPr>
        <p:spPr>
          <a:xfrm>
            <a:off x="878505" y="2407358"/>
            <a:ext cx="10462265" cy="374745"/>
          </a:xfrm>
        </p:spPr>
        <p:txBody>
          <a:bodyPr/>
          <a:lstStyle>
            <a:lvl1pPr marL="0" marR="0" indent="0" algn="l" defTabSz="914400" rtl="0" eaLnBrk="1" fontAlgn="auto" latinLnBrk="0" hangingPunct="1">
              <a:lnSpc>
                <a:spcPct val="90000"/>
              </a:lnSpc>
              <a:spcBef>
                <a:spcPts val="1000"/>
              </a:spcBef>
              <a:spcAft>
                <a:spcPts val="0"/>
              </a:spcAft>
              <a:buClr>
                <a:schemeClr val="accent2"/>
              </a:buClr>
              <a:buSzTx/>
              <a:buFont typeface="Wingdings" panose="05000000000000000000" pitchFamily="2" charset="2"/>
              <a:buNone/>
              <a:tabLst/>
              <a:defRPr sz="1800" baseline="0">
                <a:solidFill>
                  <a:srgbClr val="104670"/>
                </a:solidFill>
              </a:defRPr>
            </a:lvl1pPr>
          </a:lstStyle>
          <a:p>
            <a:pPr marL="0" marR="0" lvl="0" indent="0" algn="l" defTabSz="914400" rtl="0" eaLnBrk="1" fontAlgn="auto" latinLnBrk="0" hangingPunct="1">
              <a:lnSpc>
                <a:spcPct val="90000"/>
              </a:lnSpc>
              <a:spcBef>
                <a:spcPts val="1000"/>
              </a:spcBef>
              <a:spcAft>
                <a:spcPts val="0"/>
              </a:spcAft>
              <a:buClr>
                <a:schemeClr val="accent2"/>
              </a:buClr>
              <a:buSzTx/>
              <a:buFont typeface="Wingdings" panose="05000000000000000000" pitchFamily="2" charset="2"/>
              <a:buNone/>
              <a:tabLst/>
              <a:defRPr/>
            </a:pPr>
            <a:r>
              <a:rPr lang="en-US"/>
              <a:t>Second level text,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C790AA">
              <a:alpha val="11000"/>
            </a:srgbClr>
          </a:solidFill>
        </p:spPr>
        <p:txBody>
          <a:bodyPr>
            <a:normAutofit/>
          </a:bodyPr>
          <a:lstStyle>
            <a:lvl1pPr marL="0" indent="0" algn="just">
              <a:buNone/>
              <a:defRPr lang="fr-BE" sz="2600" b="1" kern="1200" baseline="0" dirty="0">
                <a:solidFill>
                  <a:srgbClr val="C790AA"/>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0F76D7B6-7587-4B30-B495-90A59D9C62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12" name="Content Placeholder 2">
            <a:extLst>
              <a:ext uri="{FF2B5EF4-FFF2-40B4-BE49-F238E27FC236}">
                <a16:creationId xmlns:a16="http://schemas.microsoft.com/office/drawing/2014/main" id="{859FBBC9-7CBB-45D5-A59D-160D87A7412E}"/>
              </a:ext>
            </a:extLst>
          </p:cNvPr>
          <p:cNvSpPr>
            <a:spLocks noGrp="1"/>
          </p:cNvSpPr>
          <p:nvPr>
            <p:ph idx="1" hasCustomPrompt="1"/>
          </p:nvPr>
        </p:nvSpPr>
        <p:spPr>
          <a:xfrm>
            <a:off x="878505" y="2819197"/>
            <a:ext cx="10462265" cy="3537154"/>
          </a:xfrm>
        </p:spPr>
        <p:txBody>
          <a:bodyPr/>
          <a:lstStyle>
            <a:lvl1pPr marL="285750" indent="-285750" algn="just">
              <a:buClr>
                <a:srgbClr val="C790AA"/>
              </a:buClr>
              <a:buSzPct val="130000"/>
              <a:buFont typeface="Wingdings" panose="05000000000000000000" pitchFamily="2" charset="2"/>
              <a:buChar char="§"/>
              <a:defRPr sz="1800" b="1" baseline="0">
                <a:solidFill>
                  <a:srgbClr val="104670"/>
                </a:solidFill>
              </a:defRPr>
            </a:lvl1pPr>
            <a:lvl2pPr marL="742950" indent="-285750" algn="just">
              <a:buClr>
                <a:srgbClr val="C790AA"/>
              </a:buClr>
              <a:buSzPct val="130000"/>
              <a:buFont typeface="Arial" panose="020B0604020202020204" pitchFamily="34" charset="0"/>
              <a:buChar char="•"/>
              <a:defRPr sz="1600" baseline="0">
                <a:solidFill>
                  <a:srgbClr val="104670"/>
                </a:solidFill>
              </a:defRPr>
            </a:lvl2pPr>
            <a:lvl3pPr marL="1085850" indent="-171450" algn="just">
              <a:buClr>
                <a:srgbClr val="C790AA"/>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14 </a:t>
            </a:r>
            <a:r>
              <a:rPr lang="en-US" err="1"/>
              <a:t>pt</a:t>
            </a:r>
            <a:endParaRPr lang="en-US"/>
          </a:p>
          <a:p>
            <a:pPr lvl="0"/>
            <a:endParaRPr lang="en-US"/>
          </a:p>
        </p:txBody>
      </p:sp>
    </p:spTree>
    <p:extLst>
      <p:ext uri="{BB962C8B-B14F-4D97-AF65-F5344CB8AC3E}">
        <p14:creationId xmlns:p14="http://schemas.microsoft.com/office/powerpoint/2010/main" val="3353412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 Bullet points only- Blue Background">
    <p:bg>
      <p:bgPr>
        <a:solidFill>
          <a:schemeClr val="bg1">
            <a:alpha val="99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8" name="Content Placeholder 2">
            <a:extLst>
              <a:ext uri="{FF2B5EF4-FFF2-40B4-BE49-F238E27FC236}">
                <a16:creationId xmlns:a16="http://schemas.microsoft.com/office/drawing/2014/main" id="{84E67062-05BE-49C0-AB5F-D84BAC8BD277}"/>
              </a:ext>
            </a:extLst>
          </p:cNvPr>
          <p:cNvSpPr>
            <a:spLocks noGrp="1"/>
          </p:cNvSpPr>
          <p:nvPr>
            <p:ph sz="half" idx="1" hasCustomPrompt="1"/>
          </p:nvPr>
        </p:nvSpPr>
        <p:spPr>
          <a:xfrm>
            <a:off x="853944" y="1435479"/>
            <a:ext cx="10236200" cy="4782878"/>
          </a:xfrm>
          <a:solidFill>
            <a:srgbClr val="104670">
              <a:alpha val="15000"/>
            </a:srgbClr>
          </a:solidFill>
        </p:spPr>
        <p:txBody>
          <a:bodyPr/>
          <a:lstStyle>
            <a:lvl1pPr marL="228600" indent="-228600" algn="just">
              <a:buClr>
                <a:srgbClr val="EE7F00"/>
              </a:buClr>
              <a:buSzPct val="130000"/>
              <a:buFont typeface="Wingdings" panose="05000000000000000000" pitchFamily="2" charset="2"/>
              <a:buChar char="§"/>
              <a:defRPr sz="2000" b="0">
                <a:solidFill>
                  <a:srgbClr val="104670"/>
                </a:solidFill>
              </a:defRPr>
            </a:lvl1pPr>
            <a:lvl2pPr marL="720000" indent="-288000" algn="just">
              <a:buClr>
                <a:schemeClr val="accent2"/>
              </a:buClr>
              <a:buSzPct val="130000"/>
              <a:buFont typeface="Arial" panose="020B0604020202020204" pitchFamily="34" charset="0"/>
              <a:buChar char="•"/>
              <a:defRPr sz="1800" baseline="0">
                <a:solidFill>
                  <a:srgbClr val="104670"/>
                </a:solidFill>
              </a:defRPr>
            </a:lvl2pPr>
            <a:lvl3pPr marL="1113750" indent="-285750" algn="just">
              <a:buClr>
                <a:srgbClr val="EE7F00"/>
              </a:buClr>
              <a:buFont typeface="Arial" panose="020B0604020202020204" pitchFamily="34" charset="0"/>
              <a:buChar char="•"/>
              <a:defRPr sz="1600">
                <a:solidFill>
                  <a:srgbClr val="104670"/>
                </a:solidFill>
              </a:defRPr>
            </a:lvl3pPr>
          </a:lstStyle>
          <a:p>
            <a:pPr lvl="0"/>
            <a:r>
              <a:rPr lang="en-US"/>
              <a:t>First level text, Calibri, font size 20 </a:t>
            </a:r>
            <a:r>
              <a:rPr lang="en-US" err="1"/>
              <a:t>pt</a:t>
            </a:r>
            <a:endParaRPr lang="en-US"/>
          </a:p>
          <a:p>
            <a:pPr lvl="1"/>
            <a:r>
              <a:rPr lang="en-US"/>
              <a:t>Second level text, Calibri, font size 18 </a:t>
            </a:r>
            <a:r>
              <a:rPr lang="en-US" err="1"/>
              <a:t>pt</a:t>
            </a:r>
            <a:endParaRPr lang="en-US"/>
          </a:p>
          <a:p>
            <a:pPr lvl="2"/>
            <a:r>
              <a:rPr lang="en-US"/>
              <a:t>Third level text, Calibri, font size 16 </a:t>
            </a:r>
            <a:r>
              <a:rPr lang="en-US" err="1"/>
              <a:t>pt</a:t>
            </a:r>
            <a:endParaRPr lang="en-US"/>
          </a:p>
          <a:p>
            <a:pPr lvl="0"/>
            <a:endParaRPr lang="en-US"/>
          </a:p>
        </p:txBody>
      </p:sp>
      <p:sp>
        <p:nvSpPr>
          <p:cNvPr id="11" name="Title 1">
            <a:extLst>
              <a:ext uri="{FF2B5EF4-FFF2-40B4-BE49-F238E27FC236}">
                <a16:creationId xmlns:a16="http://schemas.microsoft.com/office/drawing/2014/main" id="{6A742198-D42D-4221-B4E2-47692416D387}"/>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0" name="Picture 9" descr="A close up of a logo&#10;&#10;Description automatically generated">
            <a:extLst>
              <a:ext uri="{FF2B5EF4-FFF2-40B4-BE49-F238E27FC236}">
                <a16:creationId xmlns:a16="http://schemas.microsoft.com/office/drawing/2014/main" id="{04ABAAA6-A3A3-4193-B286-0038FD9962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942981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 Bullet points only- Pink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8" name="Content Placeholder 2">
            <a:extLst>
              <a:ext uri="{FF2B5EF4-FFF2-40B4-BE49-F238E27FC236}">
                <a16:creationId xmlns:a16="http://schemas.microsoft.com/office/drawing/2014/main" id="{84E67062-05BE-49C0-AB5F-D84BAC8BD277}"/>
              </a:ext>
            </a:extLst>
          </p:cNvPr>
          <p:cNvSpPr>
            <a:spLocks noGrp="1"/>
          </p:cNvSpPr>
          <p:nvPr>
            <p:ph sz="half" idx="1" hasCustomPrompt="1"/>
          </p:nvPr>
        </p:nvSpPr>
        <p:spPr>
          <a:xfrm>
            <a:off x="838200" y="1435479"/>
            <a:ext cx="10236200" cy="4782878"/>
          </a:xfrm>
          <a:solidFill>
            <a:srgbClr val="C790AA">
              <a:alpha val="15000"/>
            </a:srgbClr>
          </a:solidFill>
        </p:spPr>
        <p:txBody>
          <a:bodyPr/>
          <a:lstStyle>
            <a:lvl1pPr marL="228600" indent="-228600" algn="just">
              <a:buClr>
                <a:srgbClr val="C790AA"/>
              </a:buClr>
              <a:buSzPct val="130000"/>
              <a:buFont typeface="Wingdings" panose="05000000000000000000" pitchFamily="2" charset="2"/>
              <a:buChar char="§"/>
              <a:defRPr sz="2000" b="0">
                <a:solidFill>
                  <a:srgbClr val="104670"/>
                </a:solidFill>
              </a:defRPr>
            </a:lvl1pPr>
            <a:lvl2pPr marL="720000" indent="-288000" algn="just">
              <a:buClr>
                <a:srgbClr val="C790AA"/>
              </a:buClr>
              <a:buSzPct val="130000"/>
              <a:buFont typeface="Arial" panose="020B0604020202020204" pitchFamily="34" charset="0"/>
              <a:buChar char="•"/>
              <a:defRPr sz="1800" baseline="0">
                <a:solidFill>
                  <a:srgbClr val="104670"/>
                </a:solidFill>
              </a:defRPr>
            </a:lvl2pPr>
            <a:lvl3pPr marL="1113750" indent="-285750" algn="just">
              <a:buClr>
                <a:srgbClr val="C790AA"/>
              </a:buClr>
              <a:buFont typeface="Arial" panose="020B0604020202020204" pitchFamily="34" charset="0"/>
              <a:buChar char="•"/>
              <a:defRPr sz="1600">
                <a:solidFill>
                  <a:srgbClr val="104670"/>
                </a:solidFill>
              </a:defRPr>
            </a:lvl3pPr>
          </a:lstStyle>
          <a:p>
            <a:pPr lvl="0"/>
            <a:r>
              <a:rPr lang="en-US"/>
              <a:t>First level text, Calibri, font size 20 </a:t>
            </a:r>
            <a:r>
              <a:rPr lang="en-US" err="1"/>
              <a:t>pt</a:t>
            </a:r>
            <a:endParaRPr lang="en-US"/>
          </a:p>
          <a:p>
            <a:pPr lvl="1"/>
            <a:r>
              <a:rPr lang="en-US"/>
              <a:t>Second level text, Calibri, font size 18 </a:t>
            </a:r>
            <a:r>
              <a:rPr lang="en-US" err="1"/>
              <a:t>pt</a:t>
            </a:r>
            <a:endParaRPr lang="en-US"/>
          </a:p>
          <a:p>
            <a:pPr lvl="2"/>
            <a:r>
              <a:rPr lang="en-US"/>
              <a:t>Third level text, Calibri, font size 16 </a:t>
            </a:r>
            <a:r>
              <a:rPr lang="en-US" err="1"/>
              <a:t>pt</a:t>
            </a:r>
            <a:endParaRPr lang="en-US"/>
          </a:p>
          <a:p>
            <a:pPr lvl="0"/>
            <a:endParaRPr lang="en-US"/>
          </a:p>
        </p:txBody>
      </p:sp>
      <p:sp>
        <p:nvSpPr>
          <p:cNvPr id="10" name="Title 1">
            <a:extLst>
              <a:ext uri="{FF2B5EF4-FFF2-40B4-BE49-F238E27FC236}">
                <a16:creationId xmlns:a16="http://schemas.microsoft.com/office/drawing/2014/main" id="{A03A480D-FA1E-4FB8-9CA8-1CF0E271E1E2}"/>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0ED4ED25-BE00-45A7-9FF1-88BFCBD535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54438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umbered points - Orang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7855221-49AD-409D-A3E0-BA29C76E38DC}"/>
              </a:ext>
            </a:extLst>
          </p:cNvPr>
          <p:cNvSpPr>
            <a:spLocks noGrp="1"/>
          </p:cNvSpPr>
          <p:nvPr>
            <p:ph type="dt" sz="half" idx="10"/>
          </p:nvPr>
        </p:nvSpPr>
        <p:spPr>
          <a:xfrm>
            <a:off x="838200" y="6356351"/>
            <a:ext cx="2743200" cy="365125"/>
          </a:xfrm>
        </p:spPr>
        <p:txBody>
          <a:bodyPr/>
          <a:lstStyle/>
          <a:p>
            <a:endParaRPr lang="fr-BE"/>
          </a:p>
        </p:txBody>
      </p:sp>
      <p:sp>
        <p:nvSpPr>
          <p:cNvPr id="7" name="Footer Placeholder 4">
            <a:extLst>
              <a:ext uri="{FF2B5EF4-FFF2-40B4-BE49-F238E27FC236}">
                <a16:creationId xmlns:a16="http://schemas.microsoft.com/office/drawing/2014/main" id="{A6C10491-40E1-456F-9E4C-65A06A6DB639}"/>
              </a:ext>
            </a:extLst>
          </p:cNvPr>
          <p:cNvSpPr>
            <a:spLocks noGrp="1"/>
          </p:cNvSpPr>
          <p:nvPr>
            <p:ph type="ftr" sz="quarter" idx="11"/>
          </p:nvPr>
        </p:nvSpPr>
        <p:spPr>
          <a:xfrm>
            <a:off x="4038600"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B958AA59-27DB-48A2-B1BD-B45C2FB2A6D7}"/>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9" name="Title 1">
            <a:extLst>
              <a:ext uri="{FF2B5EF4-FFF2-40B4-BE49-F238E27FC236}">
                <a16:creationId xmlns:a16="http://schemas.microsoft.com/office/drawing/2014/main" id="{492AB1B5-E09D-46CE-B54C-2C4520A5734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0" name="Text Placeholder 8">
            <a:extLst>
              <a:ext uri="{FF2B5EF4-FFF2-40B4-BE49-F238E27FC236}">
                <a16:creationId xmlns:a16="http://schemas.microsoft.com/office/drawing/2014/main" id="{789DF3F4-AAD9-4745-9FD3-37C7FEA7DCC2}"/>
              </a:ext>
            </a:extLst>
          </p:cNvPr>
          <p:cNvSpPr>
            <a:spLocks noGrp="1"/>
          </p:cNvSpPr>
          <p:nvPr>
            <p:ph type="body" sz="quarter" idx="19" hasCustomPrompt="1"/>
          </p:nvPr>
        </p:nvSpPr>
        <p:spPr>
          <a:xfrm>
            <a:off x="832145" y="1144695"/>
            <a:ext cx="10154943" cy="540000"/>
          </a:xfrm>
        </p:spPr>
        <p:txBody>
          <a:bodyPr>
            <a:normAutofit/>
          </a:bodyPr>
          <a:lstStyle>
            <a:lvl1pPr marL="0" indent="0">
              <a:buNone/>
              <a:defRPr sz="2600">
                <a:solidFill>
                  <a:srgbClr val="EE7F00"/>
                </a:solidFill>
              </a:defRPr>
            </a:lvl1pPr>
          </a:lstStyle>
          <a:p>
            <a:pPr lvl="0"/>
            <a:r>
              <a:rPr lang="en-US"/>
              <a:t>Subtitle, 2 lines max, Calibri, font size 26 </a:t>
            </a:r>
            <a:r>
              <a:rPr lang="en-US" err="1"/>
              <a:t>pt</a:t>
            </a:r>
            <a:endParaRPr lang="en-US"/>
          </a:p>
        </p:txBody>
      </p:sp>
      <p:sp>
        <p:nvSpPr>
          <p:cNvPr id="19" name="TextBox 18">
            <a:extLst>
              <a:ext uri="{FF2B5EF4-FFF2-40B4-BE49-F238E27FC236}">
                <a16:creationId xmlns:a16="http://schemas.microsoft.com/office/drawing/2014/main" id="{48494E64-8C68-4D44-BAEB-2329BD63D720}"/>
              </a:ext>
            </a:extLst>
          </p:cNvPr>
          <p:cNvSpPr txBox="1"/>
          <p:nvPr userDrawn="1"/>
        </p:nvSpPr>
        <p:spPr>
          <a:xfrm>
            <a:off x="902775" y="2572078"/>
            <a:ext cx="461507"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24" name="TextBox 23">
            <a:extLst>
              <a:ext uri="{FF2B5EF4-FFF2-40B4-BE49-F238E27FC236}">
                <a16:creationId xmlns:a16="http://schemas.microsoft.com/office/drawing/2014/main" id="{4244019C-C03B-40AD-B487-CF4922376AF9}"/>
              </a:ext>
            </a:extLst>
          </p:cNvPr>
          <p:cNvSpPr txBox="1"/>
          <p:nvPr userDrawn="1"/>
        </p:nvSpPr>
        <p:spPr>
          <a:xfrm>
            <a:off x="908692" y="5822721"/>
            <a:ext cx="461507"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
        <p:nvSpPr>
          <p:cNvPr id="25" name="Content Placeholder 2">
            <a:extLst>
              <a:ext uri="{FF2B5EF4-FFF2-40B4-BE49-F238E27FC236}">
                <a16:creationId xmlns:a16="http://schemas.microsoft.com/office/drawing/2014/main" id="{5D7507F2-68A6-43C8-AC3D-F67465805312}"/>
              </a:ext>
            </a:extLst>
          </p:cNvPr>
          <p:cNvSpPr>
            <a:spLocks noGrp="1"/>
          </p:cNvSpPr>
          <p:nvPr>
            <p:ph idx="1" hasCustomPrompt="1"/>
          </p:nvPr>
        </p:nvSpPr>
        <p:spPr>
          <a:xfrm>
            <a:off x="1532736" y="1836613"/>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6" name="Content Placeholder 2">
            <a:extLst>
              <a:ext uri="{FF2B5EF4-FFF2-40B4-BE49-F238E27FC236}">
                <a16:creationId xmlns:a16="http://schemas.microsoft.com/office/drawing/2014/main" id="{457850DA-3FA3-48AE-92C7-E2FFA49146AF}"/>
              </a:ext>
            </a:extLst>
          </p:cNvPr>
          <p:cNvSpPr>
            <a:spLocks noGrp="1"/>
          </p:cNvSpPr>
          <p:nvPr>
            <p:ph idx="13" hasCustomPrompt="1"/>
          </p:nvPr>
        </p:nvSpPr>
        <p:spPr>
          <a:xfrm>
            <a:off x="1532736" y="5710376"/>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7" name="Content Placeholder 2">
            <a:extLst>
              <a:ext uri="{FF2B5EF4-FFF2-40B4-BE49-F238E27FC236}">
                <a16:creationId xmlns:a16="http://schemas.microsoft.com/office/drawing/2014/main" id="{66BF186F-E022-4AA8-B0F9-06B792DA0CAF}"/>
              </a:ext>
            </a:extLst>
          </p:cNvPr>
          <p:cNvSpPr>
            <a:spLocks noGrp="1"/>
          </p:cNvSpPr>
          <p:nvPr>
            <p:ph idx="14" hasCustomPrompt="1"/>
          </p:nvPr>
        </p:nvSpPr>
        <p:spPr>
          <a:xfrm>
            <a:off x="1532736" y="2486039"/>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8" name="Content Placeholder 2">
            <a:extLst>
              <a:ext uri="{FF2B5EF4-FFF2-40B4-BE49-F238E27FC236}">
                <a16:creationId xmlns:a16="http://schemas.microsoft.com/office/drawing/2014/main" id="{58ACAD76-67E5-425B-8624-CA5B9683D64D}"/>
              </a:ext>
            </a:extLst>
          </p:cNvPr>
          <p:cNvSpPr>
            <a:spLocks noGrp="1"/>
          </p:cNvSpPr>
          <p:nvPr>
            <p:ph idx="15" hasCustomPrompt="1"/>
          </p:nvPr>
        </p:nvSpPr>
        <p:spPr>
          <a:xfrm>
            <a:off x="1523371" y="3135465"/>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9" name="Content Placeholder 2">
            <a:extLst>
              <a:ext uri="{FF2B5EF4-FFF2-40B4-BE49-F238E27FC236}">
                <a16:creationId xmlns:a16="http://schemas.microsoft.com/office/drawing/2014/main" id="{BC37C85B-F925-467B-BA6B-EC5BF61E9B8B}"/>
              </a:ext>
            </a:extLst>
          </p:cNvPr>
          <p:cNvSpPr>
            <a:spLocks noGrp="1"/>
          </p:cNvSpPr>
          <p:nvPr>
            <p:ph idx="16" hasCustomPrompt="1"/>
          </p:nvPr>
        </p:nvSpPr>
        <p:spPr>
          <a:xfrm>
            <a:off x="1523371" y="378489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0" name="Content Placeholder 2">
            <a:extLst>
              <a:ext uri="{FF2B5EF4-FFF2-40B4-BE49-F238E27FC236}">
                <a16:creationId xmlns:a16="http://schemas.microsoft.com/office/drawing/2014/main" id="{8DCA9E18-937D-440F-ABC8-89307943CAD2}"/>
              </a:ext>
            </a:extLst>
          </p:cNvPr>
          <p:cNvSpPr>
            <a:spLocks noGrp="1"/>
          </p:cNvSpPr>
          <p:nvPr>
            <p:ph idx="17" hasCustomPrompt="1"/>
          </p:nvPr>
        </p:nvSpPr>
        <p:spPr>
          <a:xfrm>
            <a:off x="1532736" y="4434317"/>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1" name="Content Placeholder 2">
            <a:extLst>
              <a:ext uri="{FF2B5EF4-FFF2-40B4-BE49-F238E27FC236}">
                <a16:creationId xmlns:a16="http://schemas.microsoft.com/office/drawing/2014/main" id="{CA3A253F-30CC-4E84-8177-C633F51392ED}"/>
              </a:ext>
            </a:extLst>
          </p:cNvPr>
          <p:cNvSpPr>
            <a:spLocks noGrp="1"/>
          </p:cNvSpPr>
          <p:nvPr>
            <p:ph idx="18" hasCustomPrompt="1"/>
          </p:nvPr>
        </p:nvSpPr>
        <p:spPr>
          <a:xfrm>
            <a:off x="1532736" y="501942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pic>
        <p:nvPicPr>
          <p:cNvPr id="33" name="Picture 32" descr="A close up of a logo&#10;&#10;Description automatically generated">
            <a:extLst>
              <a:ext uri="{FF2B5EF4-FFF2-40B4-BE49-F238E27FC236}">
                <a16:creationId xmlns:a16="http://schemas.microsoft.com/office/drawing/2014/main" id="{30ECB444-1996-451F-9B5C-15E2A41016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43" name="Oval 42">
            <a:extLst>
              <a:ext uri="{FF2B5EF4-FFF2-40B4-BE49-F238E27FC236}">
                <a16:creationId xmlns:a16="http://schemas.microsoft.com/office/drawing/2014/main" id="{012A0F8E-2AE4-4CC7-B45E-38F6A1269B90}"/>
              </a:ext>
            </a:extLst>
          </p:cNvPr>
          <p:cNvSpPr/>
          <p:nvPr userDrawn="1"/>
        </p:nvSpPr>
        <p:spPr>
          <a:xfrm>
            <a:off x="858451" y="1840338"/>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4" name="Oval 43">
            <a:extLst>
              <a:ext uri="{FF2B5EF4-FFF2-40B4-BE49-F238E27FC236}">
                <a16:creationId xmlns:a16="http://schemas.microsoft.com/office/drawing/2014/main" id="{B1EB7126-E86C-42D3-A33B-77E6EC406AD1}"/>
              </a:ext>
            </a:extLst>
          </p:cNvPr>
          <p:cNvSpPr/>
          <p:nvPr userDrawn="1"/>
        </p:nvSpPr>
        <p:spPr>
          <a:xfrm>
            <a:off x="858451" y="2481937"/>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solidFill>
                <a:srgbClr val="EB6D4D"/>
              </a:solidFill>
            </a:endParaRPr>
          </a:p>
        </p:txBody>
      </p:sp>
      <p:sp>
        <p:nvSpPr>
          <p:cNvPr id="45" name="Oval 44">
            <a:extLst>
              <a:ext uri="{FF2B5EF4-FFF2-40B4-BE49-F238E27FC236}">
                <a16:creationId xmlns:a16="http://schemas.microsoft.com/office/drawing/2014/main" id="{33144882-B98F-48BA-B496-0DE1EDF9CE75}"/>
              </a:ext>
            </a:extLst>
          </p:cNvPr>
          <p:cNvSpPr/>
          <p:nvPr userDrawn="1"/>
        </p:nvSpPr>
        <p:spPr>
          <a:xfrm>
            <a:off x="858451" y="3138080"/>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6" name="Oval 45">
            <a:extLst>
              <a:ext uri="{FF2B5EF4-FFF2-40B4-BE49-F238E27FC236}">
                <a16:creationId xmlns:a16="http://schemas.microsoft.com/office/drawing/2014/main" id="{D0F08354-6865-4CA0-92BD-465B8EF09CE7}"/>
              </a:ext>
            </a:extLst>
          </p:cNvPr>
          <p:cNvSpPr/>
          <p:nvPr userDrawn="1"/>
        </p:nvSpPr>
        <p:spPr>
          <a:xfrm>
            <a:off x="858451" y="3782274"/>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7" name="Oval 46">
            <a:extLst>
              <a:ext uri="{FF2B5EF4-FFF2-40B4-BE49-F238E27FC236}">
                <a16:creationId xmlns:a16="http://schemas.microsoft.com/office/drawing/2014/main" id="{999071F9-FAA3-460C-9DF0-F003686398CC}"/>
              </a:ext>
            </a:extLst>
          </p:cNvPr>
          <p:cNvSpPr/>
          <p:nvPr userDrawn="1"/>
        </p:nvSpPr>
        <p:spPr>
          <a:xfrm>
            <a:off x="858451" y="4434316"/>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8" name="Oval 47">
            <a:extLst>
              <a:ext uri="{FF2B5EF4-FFF2-40B4-BE49-F238E27FC236}">
                <a16:creationId xmlns:a16="http://schemas.microsoft.com/office/drawing/2014/main" id="{E08A193E-672C-4D56-825E-CDAD1939E17E}"/>
              </a:ext>
            </a:extLst>
          </p:cNvPr>
          <p:cNvSpPr/>
          <p:nvPr userDrawn="1"/>
        </p:nvSpPr>
        <p:spPr>
          <a:xfrm>
            <a:off x="858452" y="5086668"/>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9" name="Oval 48">
            <a:extLst>
              <a:ext uri="{FF2B5EF4-FFF2-40B4-BE49-F238E27FC236}">
                <a16:creationId xmlns:a16="http://schemas.microsoft.com/office/drawing/2014/main" id="{26B13AF2-A7DC-409B-BEF6-30A106419FCE}"/>
              </a:ext>
            </a:extLst>
          </p:cNvPr>
          <p:cNvSpPr/>
          <p:nvPr userDrawn="1"/>
        </p:nvSpPr>
        <p:spPr>
          <a:xfrm>
            <a:off x="858453" y="5730552"/>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50" name="TextBox 49">
            <a:extLst>
              <a:ext uri="{FF2B5EF4-FFF2-40B4-BE49-F238E27FC236}">
                <a16:creationId xmlns:a16="http://schemas.microsoft.com/office/drawing/2014/main" id="{52DF4DA2-678A-42EA-9E24-8147BDD68ACB}"/>
              </a:ext>
            </a:extLst>
          </p:cNvPr>
          <p:cNvSpPr txBox="1"/>
          <p:nvPr userDrawn="1"/>
        </p:nvSpPr>
        <p:spPr>
          <a:xfrm>
            <a:off x="911007" y="3231319"/>
            <a:ext cx="346130" cy="217400"/>
          </a:xfrm>
          <a:prstGeom prst="rect">
            <a:avLst/>
          </a:prstGeom>
        </p:spPr>
        <p:txBody>
          <a:bodyPr vert="horz" wrap="square" lIns="91440" tIns="45720" rIns="91440" bIns="45720" rtlCol="0" anchor="ctr">
            <a:noAutofit/>
          </a:bodyPr>
          <a:lstStyle/>
          <a:p>
            <a:r>
              <a:rPr lang="fr-BE" sz="2000">
                <a:solidFill>
                  <a:schemeClr val="bg1"/>
                </a:solidFill>
              </a:rPr>
              <a:t>3</a:t>
            </a:r>
            <a:endParaRPr lang="en-GB" sz="2000">
              <a:solidFill>
                <a:schemeClr val="bg1"/>
              </a:solidFill>
            </a:endParaRPr>
          </a:p>
        </p:txBody>
      </p:sp>
      <p:sp>
        <p:nvSpPr>
          <p:cNvPr id="51" name="TextBox 50">
            <a:extLst>
              <a:ext uri="{FF2B5EF4-FFF2-40B4-BE49-F238E27FC236}">
                <a16:creationId xmlns:a16="http://schemas.microsoft.com/office/drawing/2014/main" id="{37C6A7B7-870C-480F-9FB4-A8A0200948B8}"/>
              </a:ext>
            </a:extLst>
          </p:cNvPr>
          <p:cNvSpPr txBox="1"/>
          <p:nvPr userDrawn="1"/>
        </p:nvSpPr>
        <p:spPr>
          <a:xfrm>
            <a:off x="911007" y="2572078"/>
            <a:ext cx="346130"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52" name="TextBox 51">
            <a:extLst>
              <a:ext uri="{FF2B5EF4-FFF2-40B4-BE49-F238E27FC236}">
                <a16:creationId xmlns:a16="http://schemas.microsoft.com/office/drawing/2014/main" id="{D79F5532-C22C-492F-BD4D-88B390DCEB3D}"/>
              </a:ext>
            </a:extLst>
          </p:cNvPr>
          <p:cNvSpPr txBox="1"/>
          <p:nvPr userDrawn="1"/>
        </p:nvSpPr>
        <p:spPr>
          <a:xfrm>
            <a:off x="911007" y="1929336"/>
            <a:ext cx="346130" cy="217400"/>
          </a:xfrm>
          <a:prstGeom prst="rect">
            <a:avLst/>
          </a:prstGeom>
        </p:spPr>
        <p:txBody>
          <a:bodyPr vert="horz" wrap="square" lIns="91440" tIns="45720" rIns="91440" bIns="45720" rtlCol="0" anchor="ctr">
            <a:noAutofit/>
          </a:bodyPr>
          <a:lstStyle/>
          <a:p>
            <a:r>
              <a:rPr lang="fr-BE" sz="2000">
                <a:solidFill>
                  <a:schemeClr val="bg1"/>
                </a:solidFill>
              </a:rPr>
              <a:t>1</a:t>
            </a:r>
            <a:endParaRPr lang="en-GB" sz="2000">
              <a:solidFill>
                <a:schemeClr val="bg1"/>
              </a:solidFill>
            </a:endParaRPr>
          </a:p>
        </p:txBody>
      </p:sp>
      <p:sp>
        <p:nvSpPr>
          <p:cNvPr id="53" name="TextBox 52">
            <a:extLst>
              <a:ext uri="{FF2B5EF4-FFF2-40B4-BE49-F238E27FC236}">
                <a16:creationId xmlns:a16="http://schemas.microsoft.com/office/drawing/2014/main" id="{A4F718D2-826B-40CE-9691-6FED2C48BFE8}"/>
              </a:ext>
            </a:extLst>
          </p:cNvPr>
          <p:cNvSpPr txBox="1"/>
          <p:nvPr userDrawn="1"/>
        </p:nvSpPr>
        <p:spPr>
          <a:xfrm>
            <a:off x="898343" y="3864722"/>
            <a:ext cx="346130" cy="217400"/>
          </a:xfrm>
          <a:prstGeom prst="rect">
            <a:avLst/>
          </a:prstGeom>
        </p:spPr>
        <p:txBody>
          <a:bodyPr vert="horz" wrap="square" lIns="91440" tIns="45720" rIns="91440" bIns="45720" rtlCol="0" anchor="ctr">
            <a:noAutofit/>
          </a:bodyPr>
          <a:lstStyle/>
          <a:p>
            <a:r>
              <a:rPr lang="fr-BE" sz="2000">
                <a:solidFill>
                  <a:schemeClr val="bg1"/>
                </a:solidFill>
              </a:rPr>
              <a:t>4</a:t>
            </a:r>
            <a:endParaRPr lang="en-GB" sz="2000">
              <a:solidFill>
                <a:schemeClr val="bg1"/>
              </a:solidFill>
            </a:endParaRPr>
          </a:p>
        </p:txBody>
      </p:sp>
      <p:sp>
        <p:nvSpPr>
          <p:cNvPr id="54" name="TextBox 53">
            <a:extLst>
              <a:ext uri="{FF2B5EF4-FFF2-40B4-BE49-F238E27FC236}">
                <a16:creationId xmlns:a16="http://schemas.microsoft.com/office/drawing/2014/main" id="{E33F21EB-769B-47DB-B68D-AE28114D91C0}"/>
              </a:ext>
            </a:extLst>
          </p:cNvPr>
          <p:cNvSpPr txBox="1"/>
          <p:nvPr userDrawn="1"/>
        </p:nvSpPr>
        <p:spPr>
          <a:xfrm>
            <a:off x="911007" y="4523869"/>
            <a:ext cx="346130" cy="217400"/>
          </a:xfrm>
          <a:prstGeom prst="rect">
            <a:avLst/>
          </a:prstGeom>
        </p:spPr>
        <p:txBody>
          <a:bodyPr vert="horz" wrap="square" lIns="91440" tIns="45720" rIns="91440" bIns="45720" rtlCol="0" anchor="ctr">
            <a:noAutofit/>
          </a:bodyPr>
          <a:lstStyle/>
          <a:p>
            <a:r>
              <a:rPr lang="fr-BE" sz="2000">
                <a:solidFill>
                  <a:schemeClr val="bg1"/>
                </a:solidFill>
              </a:rPr>
              <a:t>5</a:t>
            </a:r>
            <a:endParaRPr lang="en-GB" sz="2000">
              <a:solidFill>
                <a:schemeClr val="bg1"/>
              </a:solidFill>
            </a:endParaRPr>
          </a:p>
        </p:txBody>
      </p:sp>
      <p:sp>
        <p:nvSpPr>
          <p:cNvPr id="55" name="TextBox 54">
            <a:extLst>
              <a:ext uri="{FF2B5EF4-FFF2-40B4-BE49-F238E27FC236}">
                <a16:creationId xmlns:a16="http://schemas.microsoft.com/office/drawing/2014/main" id="{C1552CD4-D848-49D8-AF11-9D6A798F7401}"/>
              </a:ext>
            </a:extLst>
          </p:cNvPr>
          <p:cNvSpPr txBox="1"/>
          <p:nvPr userDrawn="1"/>
        </p:nvSpPr>
        <p:spPr>
          <a:xfrm>
            <a:off x="898343" y="5176764"/>
            <a:ext cx="346130"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56" name="TextBox 55">
            <a:extLst>
              <a:ext uri="{FF2B5EF4-FFF2-40B4-BE49-F238E27FC236}">
                <a16:creationId xmlns:a16="http://schemas.microsoft.com/office/drawing/2014/main" id="{35FFE990-0982-4C03-968C-175069B136BE}"/>
              </a:ext>
            </a:extLst>
          </p:cNvPr>
          <p:cNvSpPr txBox="1"/>
          <p:nvPr userDrawn="1"/>
        </p:nvSpPr>
        <p:spPr>
          <a:xfrm>
            <a:off x="915445" y="5822721"/>
            <a:ext cx="346130"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Tree>
    <p:extLst>
      <p:ext uri="{BB962C8B-B14F-4D97-AF65-F5344CB8AC3E}">
        <p14:creationId xmlns:p14="http://schemas.microsoft.com/office/powerpoint/2010/main" val="2532577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mbered points - Pi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7855221-49AD-409D-A3E0-BA29C76E38DC}"/>
              </a:ext>
            </a:extLst>
          </p:cNvPr>
          <p:cNvSpPr>
            <a:spLocks noGrp="1"/>
          </p:cNvSpPr>
          <p:nvPr>
            <p:ph type="dt" sz="half" idx="10"/>
          </p:nvPr>
        </p:nvSpPr>
        <p:spPr>
          <a:xfrm>
            <a:off x="838200" y="6356351"/>
            <a:ext cx="2743200" cy="365125"/>
          </a:xfrm>
        </p:spPr>
        <p:txBody>
          <a:bodyPr/>
          <a:lstStyle/>
          <a:p>
            <a:endParaRPr lang="fr-BE"/>
          </a:p>
        </p:txBody>
      </p:sp>
      <p:sp>
        <p:nvSpPr>
          <p:cNvPr id="7" name="Footer Placeholder 4">
            <a:extLst>
              <a:ext uri="{FF2B5EF4-FFF2-40B4-BE49-F238E27FC236}">
                <a16:creationId xmlns:a16="http://schemas.microsoft.com/office/drawing/2014/main" id="{A6C10491-40E1-456F-9E4C-65A06A6DB639}"/>
              </a:ext>
            </a:extLst>
          </p:cNvPr>
          <p:cNvSpPr>
            <a:spLocks noGrp="1"/>
          </p:cNvSpPr>
          <p:nvPr>
            <p:ph type="ftr" sz="quarter" idx="11"/>
          </p:nvPr>
        </p:nvSpPr>
        <p:spPr>
          <a:xfrm>
            <a:off x="4038600"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B958AA59-27DB-48A2-B1BD-B45C2FB2A6D7}"/>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9" name="Title 1">
            <a:extLst>
              <a:ext uri="{FF2B5EF4-FFF2-40B4-BE49-F238E27FC236}">
                <a16:creationId xmlns:a16="http://schemas.microsoft.com/office/drawing/2014/main" id="{492AB1B5-E09D-46CE-B54C-2C4520A57349}"/>
              </a:ext>
            </a:extLst>
          </p:cNvPr>
          <p:cNvSpPr>
            <a:spLocks noGrp="1"/>
          </p:cNvSpPr>
          <p:nvPr>
            <p:ph type="title" hasCustomPrompt="1"/>
          </p:nvPr>
        </p:nvSpPr>
        <p:spPr>
          <a:xfrm>
            <a:off x="838201" y="313592"/>
            <a:ext cx="8834792"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0" name="Text Placeholder 8">
            <a:extLst>
              <a:ext uri="{FF2B5EF4-FFF2-40B4-BE49-F238E27FC236}">
                <a16:creationId xmlns:a16="http://schemas.microsoft.com/office/drawing/2014/main" id="{789DF3F4-AAD9-4745-9FD3-37C7FEA7DCC2}"/>
              </a:ext>
            </a:extLst>
          </p:cNvPr>
          <p:cNvSpPr>
            <a:spLocks noGrp="1"/>
          </p:cNvSpPr>
          <p:nvPr>
            <p:ph type="body" sz="quarter" idx="19" hasCustomPrompt="1"/>
          </p:nvPr>
        </p:nvSpPr>
        <p:spPr>
          <a:xfrm>
            <a:off x="832145" y="1114467"/>
            <a:ext cx="10154943" cy="540000"/>
          </a:xfrm>
        </p:spPr>
        <p:txBody>
          <a:bodyPr>
            <a:normAutofit/>
          </a:bodyPr>
          <a:lstStyle>
            <a:lvl1pPr marL="0" indent="0">
              <a:buNone/>
              <a:defRPr sz="2600">
                <a:solidFill>
                  <a:srgbClr val="C790AA"/>
                </a:solidFill>
              </a:defRPr>
            </a:lvl1pPr>
          </a:lstStyle>
          <a:p>
            <a:pPr lvl="0"/>
            <a:r>
              <a:rPr lang="en-US"/>
              <a:t>Subtitle, 2 lines max, Calibri, font size 26 </a:t>
            </a:r>
            <a:r>
              <a:rPr lang="en-US" err="1"/>
              <a:t>pt</a:t>
            </a:r>
            <a:endParaRPr lang="en-US"/>
          </a:p>
        </p:txBody>
      </p:sp>
      <p:sp>
        <p:nvSpPr>
          <p:cNvPr id="23" name="TextBox 22">
            <a:extLst>
              <a:ext uri="{FF2B5EF4-FFF2-40B4-BE49-F238E27FC236}">
                <a16:creationId xmlns:a16="http://schemas.microsoft.com/office/drawing/2014/main" id="{16863A4D-B0A8-4AB3-B4D5-434DCE9A82FA}"/>
              </a:ext>
            </a:extLst>
          </p:cNvPr>
          <p:cNvSpPr txBox="1"/>
          <p:nvPr userDrawn="1"/>
        </p:nvSpPr>
        <p:spPr>
          <a:xfrm>
            <a:off x="885889" y="5176764"/>
            <a:ext cx="461507"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25" name="Content Placeholder 2">
            <a:extLst>
              <a:ext uri="{FF2B5EF4-FFF2-40B4-BE49-F238E27FC236}">
                <a16:creationId xmlns:a16="http://schemas.microsoft.com/office/drawing/2014/main" id="{5D7507F2-68A6-43C8-AC3D-F67465805312}"/>
              </a:ext>
            </a:extLst>
          </p:cNvPr>
          <p:cNvSpPr>
            <a:spLocks noGrp="1"/>
          </p:cNvSpPr>
          <p:nvPr>
            <p:ph idx="1" hasCustomPrompt="1"/>
          </p:nvPr>
        </p:nvSpPr>
        <p:spPr>
          <a:xfrm>
            <a:off x="1532736" y="1836613"/>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6" name="Content Placeholder 2">
            <a:extLst>
              <a:ext uri="{FF2B5EF4-FFF2-40B4-BE49-F238E27FC236}">
                <a16:creationId xmlns:a16="http://schemas.microsoft.com/office/drawing/2014/main" id="{457850DA-3FA3-48AE-92C7-E2FFA49146AF}"/>
              </a:ext>
            </a:extLst>
          </p:cNvPr>
          <p:cNvSpPr>
            <a:spLocks noGrp="1"/>
          </p:cNvSpPr>
          <p:nvPr>
            <p:ph idx="13" hasCustomPrompt="1"/>
          </p:nvPr>
        </p:nvSpPr>
        <p:spPr>
          <a:xfrm>
            <a:off x="1532736" y="5710376"/>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7" name="Content Placeholder 2">
            <a:extLst>
              <a:ext uri="{FF2B5EF4-FFF2-40B4-BE49-F238E27FC236}">
                <a16:creationId xmlns:a16="http://schemas.microsoft.com/office/drawing/2014/main" id="{66BF186F-E022-4AA8-B0F9-06B792DA0CAF}"/>
              </a:ext>
            </a:extLst>
          </p:cNvPr>
          <p:cNvSpPr>
            <a:spLocks noGrp="1"/>
          </p:cNvSpPr>
          <p:nvPr>
            <p:ph idx="14" hasCustomPrompt="1"/>
          </p:nvPr>
        </p:nvSpPr>
        <p:spPr>
          <a:xfrm>
            <a:off x="1532736" y="2486039"/>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8" name="Content Placeholder 2">
            <a:extLst>
              <a:ext uri="{FF2B5EF4-FFF2-40B4-BE49-F238E27FC236}">
                <a16:creationId xmlns:a16="http://schemas.microsoft.com/office/drawing/2014/main" id="{58ACAD76-67E5-425B-8624-CA5B9683D64D}"/>
              </a:ext>
            </a:extLst>
          </p:cNvPr>
          <p:cNvSpPr>
            <a:spLocks noGrp="1"/>
          </p:cNvSpPr>
          <p:nvPr>
            <p:ph idx="15" hasCustomPrompt="1"/>
          </p:nvPr>
        </p:nvSpPr>
        <p:spPr>
          <a:xfrm>
            <a:off x="1523371" y="3135465"/>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9" name="Content Placeholder 2">
            <a:extLst>
              <a:ext uri="{FF2B5EF4-FFF2-40B4-BE49-F238E27FC236}">
                <a16:creationId xmlns:a16="http://schemas.microsoft.com/office/drawing/2014/main" id="{BC37C85B-F925-467B-BA6B-EC5BF61E9B8B}"/>
              </a:ext>
            </a:extLst>
          </p:cNvPr>
          <p:cNvSpPr>
            <a:spLocks noGrp="1"/>
          </p:cNvSpPr>
          <p:nvPr>
            <p:ph idx="16" hasCustomPrompt="1"/>
          </p:nvPr>
        </p:nvSpPr>
        <p:spPr>
          <a:xfrm>
            <a:off x="1523371" y="378489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0" name="Content Placeholder 2">
            <a:extLst>
              <a:ext uri="{FF2B5EF4-FFF2-40B4-BE49-F238E27FC236}">
                <a16:creationId xmlns:a16="http://schemas.microsoft.com/office/drawing/2014/main" id="{8DCA9E18-937D-440F-ABC8-89307943CAD2}"/>
              </a:ext>
            </a:extLst>
          </p:cNvPr>
          <p:cNvSpPr>
            <a:spLocks noGrp="1"/>
          </p:cNvSpPr>
          <p:nvPr>
            <p:ph idx="17" hasCustomPrompt="1"/>
          </p:nvPr>
        </p:nvSpPr>
        <p:spPr>
          <a:xfrm>
            <a:off x="1532736" y="4434317"/>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1" name="Content Placeholder 2">
            <a:extLst>
              <a:ext uri="{FF2B5EF4-FFF2-40B4-BE49-F238E27FC236}">
                <a16:creationId xmlns:a16="http://schemas.microsoft.com/office/drawing/2014/main" id="{CA3A253F-30CC-4E84-8177-C633F51392ED}"/>
              </a:ext>
            </a:extLst>
          </p:cNvPr>
          <p:cNvSpPr>
            <a:spLocks noGrp="1"/>
          </p:cNvSpPr>
          <p:nvPr>
            <p:ph idx="18" hasCustomPrompt="1"/>
          </p:nvPr>
        </p:nvSpPr>
        <p:spPr>
          <a:xfrm>
            <a:off x="1532736" y="5060950"/>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pic>
        <p:nvPicPr>
          <p:cNvPr id="32" name="Picture 31" descr="A close up of a logo&#10;&#10;Description automatically generated">
            <a:extLst>
              <a:ext uri="{FF2B5EF4-FFF2-40B4-BE49-F238E27FC236}">
                <a16:creationId xmlns:a16="http://schemas.microsoft.com/office/drawing/2014/main" id="{D6B3AE2F-5AB0-42EA-9768-D0BF1A7C227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33" name="TextBox 32">
            <a:extLst>
              <a:ext uri="{FF2B5EF4-FFF2-40B4-BE49-F238E27FC236}">
                <a16:creationId xmlns:a16="http://schemas.microsoft.com/office/drawing/2014/main" id="{516B3056-25D2-47DD-98A0-6C190FBA6F0D}"/>
              </a:ext>
            </a:extLst>
          </p:cNvPr>
          <p:cNvSpPr txBox="1"/>
          <p:nvPr userDrawn="1"/>
        </p:nvSpPr>
        <p:spPr>
          <a:xfrm>
            <a:off x="902775" y="2572078"/>
            <a:ext cx="461507"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35" name="TextBox 34">
            <a:extLst>
              <a:ext uri="{FF2B5EF4-FFF2-40B4-BE49-F238E27FC236}">
                <a16:creationId xmlns:a16="http://schemas.microsoft.com/office/drawing/2014/main" id="{D96F47E0-9951-4F86-A60D-684402024A53}"/>
              </a:ext>
            </a:extLst>
          </p:cNvPr>
          <p:cNvSpPr txBox="1"/>
          <p:nvPr userDrawn="1"/>
        </p:nvSpPr>
        <p:spPr>
          <a:xfrm>
            <a:off x="908692" y="5822721"/>
            <a:ext cx="461507"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
        <p:nvSpPr>
          <p:cNvPr id="36" name="Oval 35">
            <a:extLst>
              <a:ext uri="{FF2B5EF4-FFF2-40B4-BE49-F238E27FC236}">
                <a16:creationId xmlns:a16="http://schemas.microsoft.com/office/drawing/2014/main" id="{7E4403A9-0D71-4C2D-8AF5-176090247D70}"/>
              </a:ext>
            </a:extLst>
          </p:cNvPr>
          <p:cNvSpPr/>
          <p:nvPr userDrawn="1"/>
        </p:nvSpPr>
        <p:spPr>
          <a:xfrm>
            <a:off x="858451" y="1840338"/>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37" name="Oval 36">
            <a:extLst>
              <a:ext uri="{FF2B5EF4-FFF2-40B4-BE49-F238E27FC236}">
                <a16:creationId xmlns:a16="http://schemas.microsoft.com/office/drawing/2014/main" id="{430733D4-666D-48BF-A702-3B441DA3D393}"/>
              </a:ext>
            </a:extLst>
          </p:cNvPr>
          <p:cNvSpPr/>
          <p:nvPr userDrawn="1"/>
        </p:nvSpPr>
        <p:spPr>
          <a:xfrm>
            <a:off x="858451" y="2481937"/>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solidFill>
                <a:srgbClr val="EB6D4D"/>
              </a:solidFill>
            </a:endParaRPr>
          </a:p>
        </p:txBody>
      </p:sp>
      <p:sp>
        <p:nvSpPr>
          <p:cNvPr id="38" name="Oval 37">
            <a:extLst>
              <a:ext uri="{FF2B5EF4-FFF2-40B4-BE49-F238E27FC236}">
                <a16:creationId xmlns:a16="http://schemas.microsoft.com/office/drawing/2014/main" id="{79318CCA-20FA-43DC-BB01-FE342CC67B83}"/>
              </a:ext>
            </a:extLst>
          </p:cNvPr>
          <p:cNvSpPr/>
          <p:nvPr userDrawn="1"/>
        </p:nvSpPr>
        <p:spPr>
          <a:xfrm>
            <a:off x="858451" y="3138080"/>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39" name="Oval 38">
            <a:extLst>
              <a:ext uri="{FF2B5EF4-FFF2-40B4-BE49-F238E27FC236}">
                <a16:creationId xmlns:a16="http://schemas.microsoft.com/office/drawing/2014/main" id="{EC37C4FA-263E-4D0C-A1FE-BCF1373DE1C0}"/>
              </a:ext>
            </a:extLst>
          </p:cNvPr>
          <p:cNvSpPr/>
          <p:nvPr userDrawn="1"/>
        </p:nvSpPr>
        <p:spPr>
          <a:xfrm>
            <a:off x="858451" y="3782274"/>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0" name="Oval 39">
            <a:extLst>
              <a:ext uri="{FF2B5EF4-FFF2-40B4-BE49-F238E27FC236}">
                <a16:creationId xmlns:a16="http://schemas.microsoft.com/office/drawing/2014/main" id="{18038DD2-6ED9-46C5-8CBC-A200581DA9AA}"/>
              </a:ext>
            </a:extLst>
          </p:cNvPr>
          <p:cNvSpPr/>
          <p:nvPr userDrawn="1"/>
        </p:nvSpPr>
        <p:spPr>
          <a:xfrm>
            <a:off x="858451" y="4434316"/>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1" name="Oval 40">
            <a:extLst>
              <a:ext uri="{FF2B5EF4-FFF2-40B4-BE49-F238E27FC236}">
                <a16:creationId xmlns:a16="http://schemas.microsoft.com/office/drawing/2014/main" id="{831514E2-43D8-4A30-BC50-5E5982CCD7D0}"/>
              </a:ext>
            </a:extLst>
          </p:cNvPr>
          <p:cNvSpPr/>
          <p:nvPr userDrawn="1"/>
        </p:nvSpPr>
        <p:spPr>
          <a:xfrm>
            <a:off x="858452" y="5086668"/>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2" name="Oval 41">
            <a:extLst>
              <a:ext uri="{FF2B5EF4-FFF2-40B4-BE49-F238E27FC236}">
                <a16:creationId xmlns:a16="http://schemas.microsoft.com/office/drawing/2014/main" id="{8E8B0C42-4F35-46E1-9C31-E1C3125BD1AF}"/>
              </a:ext>
            </a:extLst>
          </p:cNvPr>
          <p:cNvSpPr/>
          <p:nvPr userDrawn="1"/>
        </p:nvSpPr>
        <p:spPr>
          <a:xfrm>
            <a:off x="858453" y="5730552"/>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3" name="TextBox 42">
            <a:extLst>
              <a:ext uri="{FF2B5EF4-FFF2-40B4-BE49-F238E27FC236}">
                <a16:creationId xmlns:a16="http://schemas.microsoft.com/office/drawing/2014/main" id="{C03C1476-7627-4117-BBD9-AA6DC828DC44}"/>
              </a:ext>
            </a:extLst>
          </p:cNvPr>
          <p:cNvSpPr txBox="1"/>
          <p:nvPr userDrawn="1"/>
        </p:nvSpPr>
        <p:spPr>
          <a:xfrm>
            <a:off x="911007" y="3231319"/>
            <a:ext cx="346130" cy="217400"/>
          </a:xfrm>
          <a:prstGeom prst="rect">
            <a:avLst/>
          </a:prstGeom>
        </p:spPr>
        <p:txBody>
          <a:bodyPr vert="horz" wrap="square" lIns="91440" tIns="45720" rIns="91440" bIns="45720" rtlCol="0" anchor="ctr">
            <a:noAutofit/>
          </a:bodyPr>
          <a:lstStyle/>
          <a:p>
            <a:r>
              <a:rPr lang="fr-BE" sz="2000">
                <a:solidFill>
                  <a:schemeClr val="bg1"/>
                </a:solidFill>
              </a:rPr>
              <a:t>3</a:t>
            </a:r>
            <a:endParaRPr lang="en-GB" sz="2000">
              <a:solidFill>
                <a:schemeClr val="bg1"/>
              </a:solidFill>
            </a:endParaRPr>
          </a:p>
        </p:txBody>
      </p:sp>
      <p:sp>
        <p:nvSpPr>
          <p:cNvPr id="44" name="TextBox 43">
            <a:extLst>
              <a:ext uri="{FF2B5EF4-FFF2-40B4-BE49-F238E27FC236}">
                <a16:creationId xmlns:a16="http://schemas.microsoft.com/office/drawing/2014/main" id="{B6864E2E-1C12-4D09-8A20-E3F243931A38}"/>
              </a:ext>
            </a:extLst>
          </p:cNvPr>
          <p:cNvSpPr txBox="1"/>
          <p:nvPr userDrawn="1"/>
        </p:nvSpPr>
        <p:spPr>
          <a:xfrm>
            <a:off x="911007" y="2572078"/>
            <a:ext cx="346130"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45" name="TextBox 44">
            <a:extLst>
              <a:ext uri="{FF2B5EF4-FFF2-40B4-BE49-F238E27FC236}">
                <a16:creationId xmlns:a16="http://schemas.microsoft.com/office/drawing/2014/main" id="{D6DCBFF1-8BA9-46E8-A04C-CDB3CEC6C560}"/>
              </a:ext>
            </a:extLst>
          </p:cNvPr>
          <p:cNvSpPr txBox="1"/>
          <p:nvPr userDrawn="1"/>
        </p:nvSpPr>
        <p:spPr>
          <a:xfrm>
            <a:off x="911007" y="1929336"/>
            <a:ext cx="346130" cy="217400"/>
          </a:xfrm>
          <a:prstGeom prst="rect">
            <a:avLst/>
          </a:prstGeom>
        </p:spPr>
        <p:txBody>
          <a:bodyPr vert="horz" wrap="square" lIns="91440" tIns="45720" rIns="91440" bIns="45720" rtlCol="0" anchor="ctr">
            <a:noAutofit/>
          </a:bodyPr>
          <a:lstStyle/>
          <a:p>
            <a:r>
              <a:rPr lang="fr-BE" sz="2000">
                <a:solidFill>
                  <a:schemeClr val="bg1"/>
                </a:solidFill>
              </a:rPr>
              <a:t>1</a:t>
            </a:r>
            <a:endParaRPr lang="en-GB" sz="2000">
              <a:solidFill>
                <a:schemeClr val="bg1"/>
              </a:solidFill>
            </a:endParaRPr>
          </a:p>
        </p:txBody>
      </p:sp>
      <p:sp>
        <p:nvSpPr>
          <p:cNvPr id="46" name="TextBox 45">
            <a:extLst>
              <a:ext uri="{FF2B5EF4-FFF2-40B4-BE49-F238E27FC236}">
                <a16:creationId xmlns:a16="http://schemas.microsoft.com/office/drawing/2014/main" id="{0BAF8C83-2F72-4D15-9448-436A417C41CC}"/>
              </a:ext>
            </a:extLst>
          </p:cNvPr>
          <p:cNvSpPr txBox="1"/>
          <p:nvPr userDrawn="1"/>
        </p:nvSpPr>
        <p:spPr>
          <a:xfrm>
            <a:off x="898343" y="3864722"/>
            <a:ext cx="346130" cy="217400"/>
          </a:xfrm>
          <a:prstGeom prst="rect">
            <a:avLst/>
          </a:prstGeom>
        </p:spPr>
        <p:txBody>
          <a:bodyPr vert="horz" wrap="square" lIns="91440" tIns="45720" rIns="91440" bIns="45720" rtlCol="0" anchor="ctr">
            <a:noAutofit/>
          </a:bodyPr>
          <a:lstStyle/>
          <a:p>
            <a:r>
              <a:rPr lang="fr-BE" sz="2000">
                <a:solidFill>
                  <a:schemeClr val="bg1"/>
                </a:solidFill>
              </a:rPr>
              <a:t>4</a:t>
            </a:r>
            <a:endParaRPr lang="en-GB" sz="2000">
              <a:solidFill>
                <a:schemeClr val="bg1"/>
              </a:solidFill>
            </a:endParaRPr>
          </a:p>
        </p:txBody>
      </p:sp>
      <p:sp>
        <p:nvSpPr>
          <p:cNvPr id="47" name="TextBox 46">
            <a:extLst>
              <a:ext uri="{FF2B5EF4-FFF2-40B4-BE49-F238E27FC236}">
                <a16:creationId xmlns:a16="http://schemas.microsoft.com/office/drawing/2014/main" id="{E180F5FA-EECD-4669-BAF8-60B030CE2C41}"/>
              </a:ext>
            </a:extLst>
          </p:cNvPr>
          <p:cNvSpPr txBox="1"/>
          <p:nvPr userDrawn="1"/>
        </p:nvSpPr>
        <p:spPr>
          <a:xfrm>
            <a:off x="911007" y="4523869"/>
            <a:ext cx="346130" cy="217400"/>
          </a:xfrm>
          <a:prstGeom prst="rect">
            <a:avLst/>
          </a:prstGeom>
        </p:spPr>
        <p:txBody>
          <a:bodyPr vert="horz" wrap="square" lIns="91440" tIns="45720" rIns="91440" bIns="45720" rtlCol="0" anchor="ctr">
            <a:noAutofit/>
          </a:bodyPr>
          <a:lstStyle/>
          <a:p>
            <a:r>
              <a:rPr lang="fr-BE" sz="2000">
                <a:solidFill>
                  <a:schemeClr val="bg1"/>
                </a:solidFill>
              </a:rPr>
              <a:t>5</a:t>
            </a:r>
            <a:endParaRPr lang="en-GB" sz="2000">
              <a:solidFill>
                <a:schemeClr val="bg1"/>
              </a:solidFill>
            </a:endParaRPr>
          </a:p>
        </p:txBody>
      </p:sp>
      <p:sp>
        <p:nvSpPr>
          <p:cNvPr id="48" name="TextBox 47">
            <a:extLst>
              <a:ext uri="{FF2B5EF4-FFF2-40B4-BE49-F238E27FC236}">
                <a16:creationId xmlns:a16="http://schemas.microsoft.com/office/drawing/2014/main" id="{7E087803-46BD-4EEB-A5A2-71A93BBCC7E6}"/>
              </a:ext>
            </a:extLst>
          </p:cNvPr>
          <p:cNvSpPr txBox="1"/>
          <p:nvPr userDrawn="1"/>
        </p:nvSpPr>
        <p:spPr>
          <a:xfrm>
            <a:off x="898343" y="5176764"/>
            <a:ext cx="346130"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49" name="TextBox 48">
            <a:extLst>
              <a:ext uri="{FF2B5EF4-FFF2-40B4-BE49-F238E27FC236}">
                <a16:creationId xmlns:a16="http://schemas.microsoft.com/office/drawing/2014/main" id="{405AEE78-EA32-49C1-BF05-435F3A76C1E6}"/>
              </a:ext>
            </a:extLst>
          </p:cNvPr>
          <p:cNvSpPr txBox="1"/>
          <p:nvPr userDrawn="1"/>
        </p:nvSpPr>
        <p:spPr>
          <a:xfrm>
            <a:off x="915445" y="5822721"/>
            <a:ext cx="346130"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Tree>
    <p:extLst>
      <p:ext uri="{BB962C8B-B14F-4D97-AF65-F5344CB8AC3E}">
        <p14:creationId xmlns:p14="http://schemas.microsoft.com/office/powerpoint/2010/main" val="42374188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umbered points - alternative - Orange">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74F34FB5-7EB8-43A5-AE5B-42C51B64CE4C}"/>
              </a:ext>
            </a:extLst>
          </p:cNvPr>
          <p:cNvSpPr>
            <a:spLocks noGrp="1"/>
          </p:cNvSpPr>
          <p:nvPr>
            <p:ph idx="1" hasCustomPrompt="1"/>
          </p:nvPr>
        </p:nvSpPr>
        <p:spPr>
          <a:xfrm>
            <a:off x="864771" y="1758839"/>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67" name="Date Placeholder 3">
            <a:extLst>
              <a:ext uri="{FF2B5EF4-FFF2-40B4-BE49-F238E27FC236}">
                <a16:creationId xmlns:a16="http://schemas.microsoft.com/office/drawing/2014/main" id="{C47365EE-B344-4E90-BC00-6D3A666C021F}"/>
              </a:ext>
            </a:extLst>
          </p:cNvPr>
          <p:cNvSpPr>
            <a:spLocks noGrp="1"/>
          </p:cNvSpPr>
          <p:nvPr>
            <p:ph type="dt" sz="half" idx="10"/>
          </p:nvPr>
        </p:nvSpPr>
        <p:spPr>
          <a:xfrm>
            <a:off x="838200" y="6356351"/>
            <a:ext cx="2743200" cy="365125"/>
          </a:xfrm>
        </p:spPr>
        <p:txBody>
          <a:bodyPr/>
          <a:lstStyle/>
          <a:p>
            <a:endParaRPr lang="fr-BE"/>
          </a:p>
        </p:txBody>
      </p:sp>
      <p:sp>
        <p:nvSpPr>
          <p:cNvPr id="68" name="Footer Placeholder 4">
            <a:extLst>
              <a:ext uri="{FF2B5EF4-FFF2-40B4-BE49-F238E27FC236}">
                <a16:creationId xmlns:a16="http://schemas.microsoft.com/office/drawing/2014/main" id="{35BB47C4-B013-403F-8122-F43CD163DB5C}"/>
              </a:ext>
            </a:extLst>
          </p:cNvPr>
          <p:cNvSpPr>
            <a:spLocks noGrp="1"/>
          </p:cNvSpPr>
          <p:nvPr>
            <p:ph type="ftr" sz="quarter" idx="11"/>
          </p:nvPr>
        </p:nvSpPr>
        <p:spPr>
          <a:xfrm>
            <a:off x="4038600" y="6356351"/>
            <a:ext cx="4114800" cy="365125"/>
          </a:xfrm>
        </p:spPr>
        <p:txBody>
          <a:bodyPr/>
          <a:lstStyle/>
          <a:p>
            <a:r>
              <a:rPr lang="fr-BE"/>
              <a:t>Pres EPC139-25</a:t>
            </a:r>
          </a:p>
        </p:txBody>
      </p:sp>
      <p:sp>
        <p:nvSpPr>
          <p:cNvPr id="69" name="Slide Number Placeholder 5">
            <a:extLst>
              <a:ext uri="{FF2B5EF4-FFF2-40B4-BE49-F238E27FC236}">
                <a16:creationId xmlns:a16="http://schemas.microsoft.com/office/drawing/2014/main" id="{BFA2AA28-9E12-4ACA-96D4-E55644D8FFCB}"/>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grpSp>
        <p:nvGrpSpPr>
          <p:cNvPr id="70" name="Group 69">
            <a:extLst>
              <a:ext uri="{FF2B5EF4-FFF2-40B4-BE49-F238E27FC236}">
                <a16:creationId xmlns:a16="http://schemas.microsoft.com/office/drawing/2014/main" id="{1896CEEF-88F0-44F1-93C1-E29147EA3F85}"/>
              </a:ext>
            </a:extLst>
          </p:cNvPr>
          <p:cNvGrpSpPr/>
          <p:nvPr userDrawn="1"/>
        </p:nvGrpSpPr>
        <p:grpSpPr>
          <a:xfrm>
            <a:off x="57545" y="1795865"/>
            <a:ext cx="892291" cy="535777"/>
            <a:chOff x="572806" y="1885709"/>
            <a:chExt cx="876822" cy="726510"/>
          </a:xfrm>
        </p:grpSpPr>
        <p:sp>
          <p:nvSpPr>
            <p:cNvPr id="71" name="TextBox 70">
              <a:extLst>
                <a:ext uri="{FF2B5EF4-FFF2-40B4-BE49-F238E27FC236}">
                  <a16:creationId xmlns:a16="http://schemas.microsoft.com/office/drawing/2014/main" id="{2BDD42C7-DF1C-45B8-A177-0BDA8267DC87}"/>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en-GB" sz="2400" b="1">
                  <a:solidFill>
                    <a:srgbClr val="104670"/>
                  </a:solidFill>
                </a:rPr>
                <a:t>1</a:t>
              </a:r>
              <a:endParaRPr lang="fr-BE" sz="2400" b="1">
                <a:solidFill>
                  <a:srgbClr val="104670"/>
                </a:solidFill>
              </a:endParaRPr>
            </a:p>
          </p:txBody>
        </p:sp>
        <p:cxnSp>
          <p:nvCxnSpPr>
            <p:cNvPr id="72" name="Straight Connector 71">
              <a:extLst>
                <a:ext uri="{FF2B5EF4-FFF2-40B4-BE49-F238E27FC236}">
                  <a16:creationId xmlns:a16="http://schemas.microsoft.com/office/drawing/2014/main" id="{6E6B1571-3C8E-4F84-B9DF-7AC7E40BD1BC}"/>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94" name="Text Placeholder 8">
            <a:extLst>
              <a:ext uri="{FF2B5EF4-FFF2-40B4-BE49-F238E27FC236}">
                <a16:creationId xmlns:a16="http://schemas.microsoft.com/office/drawing/2014/main" id="{EB5C3D52-98D3-47D0-BB8F-8CDA4F425BFE}"/>
              </a:ext>
            </a:extLst>
          </p:cNvPr>
          <p:cNvSpPr>
            <a:spLocks noGrp="1"/>
          </p:cNvSpPr>
          <p:nvPr>
            <p:ph type="body" sz="quarter" idx="19" hasCustomPrompt="1"/>
          </p:nvPr>
        </p:nvSpPr>
        <p:spPr>
          <a:xfrm>
            <a:off x="832145" y="1137138"/>
            <a:ext cx="10154943" cy="540000"/>
          </a:xfrm>
        </p:spPr>
        <p:txBody>
          <a:bodyPr>
            <a:normAutofit/>
          </a:bodyPr>
          <a:lstStyle>
            <a:lvl1pPr marL="0" indent="0">
              <a:buNone/>
              <a:defRPr sz="2600">
                <a:solidFill>
                  <a:srgbClr val="EE7F00"/>
                </a:solidFill>
              </a:defRPr>
            </a:lvl1pPr>
          </a:lstStyle>
          <a:p>
            <a:pPr lvl="0"/>
            <a:r>
              <a:rPr lang="en-US"/>
              <a:t>Subtitle, 2 lines max, Calibri, font size 26</a:t>
            </a:r>
          </a:p>
        </p:txBody>
      </p:sp>
      <p:sp>
        <p:nvSpPr>
          <p:cNvPr id="34" name="Title 1">
            <a:extLst>
              <a:ext uri="{FF2B5EF4-FFF2-40B4-BE49-F238E27FC236}">
                <a16:creationId xmlns:a16="http://schemas.microsoft.com/office/drawing/2014/main" id="{258C643A-875E-4B65-B8B8-4DEBEA17F5A1}"/>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42" name="Content Placeholder 2">
            <a:extLst>
              <a:ext uri="{FF2B5EF4-FFF2-40B4-BE49-F238E27FC236}">
                <a16:creationId xmlns:a16="http://schemas.microsoft.com/office/drawing/2014/main" id="{9D07B576-A17C-4C0A-BF12-9E419C0E4C21}"/>
              </a:ext>
            </a:extLst>
          </p:cNvPr>
          <p:cNvSpPr>
            <a:spLocks noGrp="1"/>
          </p:cNvSpPr>
          <p:nvPr>
            <p:ph idx="20" hasCustomPrompt="1"/>
          </p:nvPr>
        </p:nvSpPr>
        <p:spPr>
          <a:xfrm>
            <a:off x="4740919" y="1757614"/>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52" name="Content Placeholder 2">
            <a:extLst>
              <a:ext uri="{FF2B5EF4-FFF2-40B4-BE49-F238E27FC236}">
                <a16:creationId xmlns:a16="http://schemas.microsoft.com/office/drawing/2014/main" id="{A85A7A32-E3BF-40DD-9947-A39CBCB245EB}"/>
              </a:ext>
            </a:extLst>
          </p:cNvPr>
          <p:cNvSpPr>
            <a:spLocks noGrp="1"/>
          </p:cNvSpPr>
          <p:nvPr>
            <p:ph idx="21" hasCustomPrompt="1"/>
          </p:nvPr>
        </p:nvSpPr>
        <p:spPr>
          <a:xfrm>
            <a:off x="8623005" y="1757614"/>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56" name="Group 55">
            <a:extLst>
              <a:ext uri="{FF2B5EF4-FFF2-40B4-BE49-F238E27FC236}">
                <a16:creationId xmlns:a16="http://schemas.microsoft.com/office/drawing/2014/main" id="{3AB6F720-A69E-4414-B53D-01067561CDB3}"/>
              </a:ext>
            </a:extLst>
          </p:cNvPr>
          <p:cNvGrpSpPr/>
          <p:nvPr userDrawn="1"/>
        </p:nvGrpSpPr>
        <p:grpSpPr>
          <a:xfrm>
            <a:off x="3958347" y="1790860"/>
            <a:ext cx="892291" cy="535777"/>
            <a:chOff x="591298" y="1878923"/>
            <a:chExt cx="876822" cy="726510"/>
          </a:xfrm>
        </p:grpSpPr>
        <p:sp>
          <p:nvSpPr>
            <p:cNvPr id="57" name="TextBox 56">
              <a:extLst>
                <a:ext uri="{FF2B5EF4-FFF2-40B4-BE49-F238E27FC236}">
                  <a16:creationId xmlns:a16="http://schemas.microsoft.com/office/drawing/2014/main" id="{9E2ACA8E-BE3C-466E-830E-EF56C726EB84}"/>
                </a:ext>
              </a:extLst>
            </p:cNvPr>
            <p:cNvSpPr txBox="1"/>
            <p:nvPr userDrawn="1"/>
          </p:nvSpPr>
          <p:spPr>
            <a:xfrm>
              <a:off x="591298" y="1878923"/>
              <a:ext cx="876822" cy="726510"/>
            </a:xfrm>
            <a:prstGeom prst="rect">
              <a:avLst/>
            </a:prstGeom>
          </p:spPr>
          <p:txBody>
            <a:bodyPr vert="horz" wrap="square" lIns="91440" tIns="45720" rIns="91440" bIns="45720" rtlCol="0" anchor="ctr">
              <a:normAutofit/>
            </a:bodyPr>
            <a:lstStyle/>
            <a:p>
              <a:pPr algn="ctr"/>
              <a:r>
                <a:rPr lang="fr-BE" sz="2400" b="1">
                  <a:solidFill>
                    <a:srgbClr val="EE7F00"/>
                  </a:solidFill>
                </a:rPr>
                <a:t>2</a:t>
              </a:r>
            </a:p>
          </p:txBody>
        </p:sp>
        <p:cxnSp>
          <p:nvCxnSpPr>
            <p:cNvPr id="58" name="Straight Connector 57">
              <a:extLst>
                <a:ext uri="{FF2B5EF4-FFF2-40B4-BE49-F238E27FC236}">
                  <a16:creationId xmlns:a16="http://schemas.microsoft.com/office/drawing/2014/main" id="{2F7ACF84-A698-4A23-BF64-6D9D3154D555}"/>
                </a:ext>
              </a:extLst>
            </p:cNvPr>
            <p:cNvCxnSpPr>
              <a:cxnSpLocks/>
            </p:cNvCxnSpPr>
            <p:nvPr userDrawn="1"/>
          </p:nvCxnSpPr>
          <p:spPr>
            <a:xfrm>
              <a:off x="744670" y="2540328"/>
              <a:ext cx="574890"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ACED2CE-25BD-4E55-809F-12D6D9104D54}"/>
              </a:ext>
            </a:extLst>
          </p:cNvPr>
          <p:cNvGrpSpPr/>
          <p:nvPr userDrawn="1"/>
        </p:nvGrpSpPr>
        <p:grpSpPr>
          <a:xfrm>
            <a:off x="7818129" y="1790860"/>
            <a:ext cx="892291" cy="535777"/>
            <a:chOff x="572806" y="1885709"/>
            <a:chExt cx="876822" cy="726510"/>
          </a:xfrm>
        </p:grpSpPr>
        <p:sp>
          <p:nvSpPr>
            <p:cNvPr id="60" name="TextBox 59">
              <a:extLst>
                <a:ext uri="{FF2B5EF4-FFF2-40B4-BE49-F238E27FC236}">
                  <a16:creationId xmlns:a16="http://schemas.microsoft.com/office/drawing/2014/main" id="{5B5393F7-AF18-4FB9-AB02-29F545DC41A5}"/>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3</a:t>
              </a:r>
            </a:p>
          </p:txBody>
        </p:sp>
        <p:cxnSp>
          <p:nvCxnSpPr>
            <p:cNvPr id="61" name="Straight Connector 60">
              <a:extLst>
                <a:ext uri="{FF2B5EF4-FFF2-40B4-BE49-F238E27FC236}">
                  <a16:creationId xmlns:a16="http://schemas.microsoft.com/office/drawing/2014/main" id="{1A90589E-077D-455A-867C-E357C930024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0A0F086-84A1-4D22-ADF2-A9D1A4C887E1}"/>
              </a:ext>
            </a:extLst>
          </p:cNvPr>
          <p:cNvGrpSpPr/>
          <p:nvPr userDrawn="1"/>
        </p:nvGrpSpPr>
        <p:grpSpPr>
          <a:xfrm>
            <a:off x="3937080" y="3980845"/>
            <a:ext cx="892291" cy="535777"/>
            <a:chOff x="572806" y="1885709"/>
            <a:chExt cx="876822" cy="726510"/>
          </a:xfrm>
        </p:grpSpPr>
        <p:sp>
          <p:nvSpPr>
            <p:cNvPr id="93" name="TextBox 92">
              <a:extLst>
                <a:ext uri="{FF2B5EF4-FFF2-40B4-BE49-F238E27FC236}">
                  <a16:creationId xmlns:a16="http://schemas.microsoft.com/office/drawing/2014/main" id="{05AF8C30-8C57-4C84-B3D4-13498C7895ED}"/>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5</a:t>
              </a:r>
            </a:p>
          </p:txBody>
        </p:sp>
        <p:cxnSp>
          <p:nvCxnSpPr>
            <p:cNvPr id="97" name="Straight Connector 96">
              <a:extLst>
                <a:ext uri="{FF2B5EF4-FFF2-40B4-BE49-F238E27FC236}">
                  <a16:creationId xmlns:a16="http://schemas.microsoft.com/office/drawing/2014/main" id="{39ED84CC-E390-441A-A3C9-C32AA99A711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101" name="Content Placeholder 2">
            <a:extLst>
              <a:ext uri="{FF2B5EF4-FFF2-40B4-BE49-F238E27FC236}">
                <a16:creationId xmlns:a16="http://schemas.microsoft.com/office/drawing/2014/main" id="{C27383E4-357A-4194-AF8C-78B020FA2803}"/>
              </a:ext>
            </a:extLst>
          </p:cNvPr>
          <p:cNvSpPr>
            <a:spLocks noGrp="1"/>
          </p:cNvSpPr>
          <p:nvPr>
            <p:ph idx="22" hasCustomPrompt="1"/>
          </p:nvPr>
        </p:nvSpPr>
        <p:spPr>
          <a:xfrm>
            <a:off x="846315" y="3981147"/>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2" name="Content Placeholder 2">
            <a:extLst>
              <a:ext uri="{FF2B5EF4-FFF2-40B4-BE49-F238E27FC236}">
                <a16:creationId xmlns:a16="http://schemas.microsoft.com/office/drawing/2014/main" id="{7795B475-4142-45AC-9086-758E6933230A}"/>
              </a:ext>
            </a:extLst>
          </p:cNvPr>
          <p:cNvSpPr>
            <a:spLocks noGrp="1"/>
          </p:cNvSpPr>
          <p:nvPr>
            <p:ph idx="23" hasCustomPrompt="1"/>
          </p:nvPr>
        </p:nvSpPr>
        <p:spPr>
          <a:xfrm>
            <a:off x="4740918" y="3970211"/>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3" name="Content Placeholder 2">
            <a:extLst>
              <a:ext uri="{FF2B5EF4-FFF2-40B4-BE49-F238E27FC236}">
                <a16:creationId xmlns:a16="http://schemas.microsoft.com/office/drawing/2014/main" id="{5A131255-18EF-445D-A30C-AB4691546584}"/>
              </a:ext>
            </a:extLst>
          </p:cNvPr>
          <p:cNvSpPr>
            <a:spLocks noGrp="1"/>
          </p:cNvSpPr>
          <p:nvPr>
            <p:ph idx="24" hasCustomPrompt="1"/>
          </p:nvPr>
        </p:nvSpPr>
        <p:spPr>
          <a:xfrm>
            <a:off x="8610601" y="3970211"/>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6" name="TextBox 35">
            <a:extLst>
              <a:ext uri="{FF2B5EF4-FFF2-40B4-BE49-F238E27FC236}">
                <a16:creationId xmlns:a16="http://schemas.microsoft.com/office/drawing/2014/main" id="{75A90785-234E-4D59-ACFD-CF0DD25F2CEC}"/>
              </a:ext>
            </a:extLst>
          </p:cNvPr>
          <p:cNvSpPr txBox="1"/>
          <p:nvPr userDrawn="1"/>
        </p:nvSpPr>
        <p:spPr>
          <a:xfrm>
            <a:off x="57545" y="3965918"/>
            <a:ext cx="892291" cy="535777"/>
          </a:xfrm>
          <a:prstGeom prst="rect">
            <a:avLst/>
          </a:prstGeom>
        </p:spPr>
        <p:txBody>
          <a:bodyPr vert="horz" wrap="square" lIns="91440" tIns="45720" rIns="91440" bIns="45720" rtlCol="0" anchor="ctr">
            <a:normAutofit/>
          </a:bodyPr>
          <a:lstStyle/>
          <a:p>
            <a:pPr algn="ctr"/>
            <a:r>
              <a:rPr lang="fr-BE" sz="2400" b="1">
                <a:solidFill>
                  <a:srgbClr val="EE7F00"/>
                </a:solidFill>
              </a:rPr>
              <a:t>4</a:t>
            </a:r>
          </a:p>
        </p:txBody>
      </p:sp>
      <p:cxnSp>
        <p:nvCxnSpPr>
          <p:cNvPr id="37" name="Straight Connector 36">
            <a:extLst>
              <a:ext uri="{FF2B5EF4-FFF2-40B4-BE49-F238E27FC236}">
                <a16:creationId xmlns:a16="http://schemas.microsoft.com/office/drawing/2014/main" id="{86D0A26C-B452-4AE3-9295-7F7C30BA1866}"/>
              </a:ext>
            </a:extLst>
          </p:cNvPr>
          <p:cNvCxnSpPr>
            <a:cxnSpLocks/>
          </p:cNvCxnSpPr>
          <p:nvPr userDrawn="1"/>
        </p:nvCxnSpPr>
        <p:spPr>
          <a:xfrm>
            <a:off x="213623" y="4453681"/>
            <a:ext cx="585032"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5BC62FE-E1E1-45FE-8395-C587A81682A8}"/>
              </a:ext>
            </a:extLst>
          </p:cNvPr>
          <p:cNvSpPr txBox="1"/>
          <p:nvPr userDrawn="1"/>
        </p:nvSpPr>
        <p:spPr>
          <a:xfrm>
            <a:off x="7818129" y="3943304"/>
            <a:ext cx="892291" cy="535777"/>
          </a:xfrm>
          <a:prstGeom prst="rect">
            <a:avLst/>
          </a:prstGeom>
        </p:spPr>
        <p:txBody>
          <a:bodyPr vert="horz" wrap="square" lIns="91440" tIns="45720" rIns="91440" bIns="45720" rtlCol="0" anchor="ctr">
            <a:normAutofit/>
          </a:bodyPr>
          <a:lstStyle/>
          <a:p>
            <a:pPr algn="ctr"/>
            <a:r>
              <a:rPr lang="fr-BE" sz="2400" b="1">
                <a:solidFill>
                  <a:srgbClr val="EE7F00"/>
                </a:solidFill>
              </a:rPr>
              <a:t>6</a:t>
            </a:r>
          </a:p>
        </p:txBody>
      </p:sp>
      <p:cxnSp>
        <p:nvCxnSpPr>
          <p:cNvPr id="39" name="Straight Connector 38">
            <a:extLst>
              <a:ext uri="{FF2B5EF4-FFF2-40B4-BE49-F238E27FC236}">
                <a16:creationId xmlns:a16="http://schemas.microsoft.com/office/drawing/2014/main" id="{38EF8F5E-71C9-4741-956E-9E2A3631569A}"/>
              </a:ext>
            </a:extLst>
          </p:cNvPr>
          <p:cNvCxnSpPr>
            <a:cxnSpLocks/>
          </p:cNvCxnSpPr>
          <p:nvPr userDrawn="1"/>
        </p:nvCxnSpPr>
        <p:spPr>
          <a:xfrm>
            <a:off x="7974207" y="4431067"/>
            <a:ext cx="585032"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020F133E-442A-4237-9D94-ECB9993B40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12372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ink">
    <p:bg>
      <p:bgPr>
        <a:solidFill>
          <a:srgbClr val="C790AA"/>
        </a:solidFill>
        <a:effectLst/>
      </p:bgPr>
    </p:bg>
    <p:spTree>
      <p:nvGrpSpPr>
        <p:cNvPr id="1" name=""/>
        <p:cNvGrpSpPr/>
        <p:nvPr/>
      </p:nvGrpSpPr>
      <p:grpSpPr>
        <a:xfrm>
          <a:off x="0" y="0"/>
          <a:ext cx="0" cy="0"/>
          <a:chOff x="0" y="0"/>
          <a:chExt cx="0" cy="0"/>
        </a:xfrm>
      </p:grpSpPr>
      <p:pic>
        <p:nvPicPr>
          <p:cNvPr id="8" name="Picture 7" descr="A picture containing tree&#10;&#10;Description automatically generated">
            <a:extLst>
              <a:ext uri="{FF2B5EF4-FFF2-40B4-BE49-F238E27FC236}">
                <a16:creationId xmlns:a16="http://schemas.microsoft.com/office/drawing/2014/main" id="{ABCD2DD5-C41E-4C01-8F2A-A41AB79F72FC}"/>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rgbClr val="104670"/>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AB600964-5DC5-4E67-8041-12698AEE1DE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29214488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umbered points - alternative - Pink">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74F34FB5-7EB8-43A5-AE5B-42C51B64CE4C}"/>
              </a:ext>
            </a:extLst>
          </p:cNvPr>
          <p:cNvSpPr>
            <a:spLocks noGrp="1"/>
          </p:cNvSpPr>
          <p:nvPr>
            <p:ph idx="1" hasCustomPrompt="1"/>
          </p:nvPr>
        </p:nvSpPr>
        <p:spPr>
          <a:xfrm>
            <a:off x="864771" y="1758839"/>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70" name="Group 69">
            <a:extLst>
              <a:ext uri="{FF2B5EF4-FFF2-40B4-BE49-F238E27FC236}">
                <a16:creationId xmlns:a16="http://schemas.microsoft.com/office/drawing/2014/main" id="{1896CEEF-88F0-44F1-93C1-E29147EA3F85}"/>
              </a:ext>
            </a:extLst>
          </p:cNvPr>
          <p:cNvGrpSpPr/>
          <p:nvPr userDrawn="1"/>
        </p:nvGrpSpPr>
        <p:grpSpPr>
          <a:xfrm>
            <a:off x="57545" y="1795865"/>
            <a:ext cx="892291" cy="535777"/>
            <a:chOff x="572806" y="1885709"/>
            <a:chExt cx="876822" cy="726510"/>
          </a:xfrm>
        </p:grpSpPr>
        <p:sp>
          <p:nvSpPr>
            <p:cNvPr id="71" name="TextBox 70">
              <a:extLst>
                <a:ext uri="{FF2B5EF4-FFF2-40B4-BE49-F238E27FC236}">
                  <a16:creationId xmlns:a16="http://schemas.microsoft.com/office/drawing/2014/main" id="{2BDD42C7-DF1C-45B8-A177-0BDA8267DC87}"/>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4</a:t>
              </a:r>
            </a:p>
          </p:txBody>
        </p:sp>
        <p:cxnSp>
          <p:nvCxnSpPr>
            <p:cNvPr id="72" name="Straight Connector 71">
              <a:extLst>
                <a:ext uri="{FF2B5EF4-FFF2-40B4-BE49-F238E27FC236}">
                  <a16:creationId xmlns:a16="http://schemas.microsoft.com/office/drawing/2014/main" id="{6E6B1571-3C8E-4F84-B9DF-7AC7E40BD1BC}"/>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94" name="Text Placeholder 8">
            <a:extLst>
              <a:ext uri="{FF2B5EF4-FFF2-40B4-BE49-F238E27FC236}">
                <a16:creationId xmlns:a16="http://schemas.microsoft.com/office/drawing/2014/main" id="{EB5C3D52-98D3-47D0-BB8F-8CDA4F425BFE}"/>
              </a:ext>
            </a:extLst>
          </p:cNvPr>
          <p:cNvSpPr>
            <a:spLocks noGrp="1"/>
          </p:cNvSpPr>
          <p:nvPr>
            <p:ph type="body" sz="quarter" idx="19" hasCustomPrompt="1"/>
          </p:nvPr>
        </p:nvSpPr>
        <p:spPr>
          <a:xfrm>
            <a:off x="832145" y="1137138"/>
            <a:ext cx="10154943" cy="540000"/>
          </a:xfrm>
        </p:spPr>
        <p:txBody>
          <a:bodyPr>
            <a:normAutofit/>
          </a:bodyPr>
          <a:lstStyle>
            <a:lvl1pPr marL="0" indent="0">
              <a:buNone/>
              <a:defRPr sz="2600">
                <a:solidFill>
                  <a:srgbClr val="C790AA"/>
                </a:solidFill>
              </a:defRPr>
            </a:lvl1pPr>
          </a:lstStyle>
          <a:p>
            <a:pPr lvl="0"/>
            <a:r>
              <a:rPr lang="en-US"/>
              <a:t>Subtitle, 2 lines max, Calibri, font size 26</a:t>
            </a:r>
          </a:p>
        </p:txBody>
      </p:sp>
      <p:sp>
        <p:nvSpPr>
          <p:cNvPr id="34" name="Title 1">
            <a:extLst>
              <a:ext uri="{FF2B5EF4-FFF2-40B4-BE49-F238E27FC236}">
                <a16:creationId xmlns:a16="http://schemas.microsoft.com/office/drawing/2014/main" id="{258C643A-875E-4B65-B8B8-4DEBEA17F5A1}"/>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42" name="Content Placeholder 2">
            <a:extLst>
              <a:ext uri="{FF2B5EF4-FFF2-40B4-BE49-F238E27FC236}">
                <a16:creationId xmlns:a16="http://schemas.microsoft.com/office/drawing/2014/main" id="{9D07B576-A17C-4C0A-BF12-9E419C0E4C21}"/>
              </a:ext>
            </a:extLst>
          </p:cNvPr>
          <p:cNvSpPr>
            <a:spLocks noGrp="1"/>
          </p:cNvSpPr>
          <p:nvPr>
            <p:ph idx="20" hasCustomPrompt="1"/>
          </p:nvPr>
        </p:nvSpPr>
        <p:spPr>
          <a:xfrm>
            <a:off x="4740919" y="1757614"/>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52" name="Content Placeholder 2">
            <a:extLst>
              <a:ext uri="{FF2B5EF4-FFF2-40B4-BE49-F238E27FC236}">
                <a16:creationId xmlns:a16="http://schemas.microsoft.com/office/drawing/2014/main" id="{A85A7A32-E3BF-40DD-9947-A39CBCB245EB}"/>
              </a:ext>
            </a:extLst>
          </p:cNvPr>
          <p:cNvSpPr>
            <a:spLocks noGrp="1"/>
          </p:cNvSpPr>
          <p:nvPr>
            <p:ph idx="21" hasCustomPrompt="1"/>
          </p:nvPr>
        </p:nvSpPr>
        <p:spPr>
          <a:xfrm>
            <a:off x="8623005" y="1757614"/>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59" name="Group 58">
            <a:extLst>
              <a:ext uri="{FF2B5EF4-FFF2-40B4-BE49-F238E27FC236}">
                <a16:creationId xmlns:a16="http://schemas.microsoft.com/office/drawing/2014/main" id="{BACED2CE-25BD-4E55-809F-12D6D9104D54}"/>
              </a:ext>
            </a:extLst>
          </p:cNvPr>
          <p:cNvGrpSpPr/>
          <p:nvPr userDrawn="1"/>
        </p:nvGrpSpPr>
        <p:grpSpPr>
          <a:xfrm>
            <a:off x="6111238" y="1792040"/>
            <a:ext cx="892291" cy="535777"/>
            <a:chOff x="572806" y="1885709"/>
            <a:chExt cx="876822" cy="726510"/>
          </a:xfrm>
        </p:grpSpPr>
        <p:sp>
          <p:nvSpPr>
            <p:cNvPr id="60" name="TextBox 59">
              <a:extLst>
                <a:ext uri="{FF2B5EF4-FFF2-40B4-BE49-F238E27FC236}">
                  <a16:creationId xmlns:a16="http://schemas.microsoft.com/office/drawing/2014/main" id="{5B5393F7-AF18-4FB9-AB02-29F545DC41A5}"/>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6</a:t>
              </a:r>
            </a:p>
          </p:txBody>
        </p:sp>
        <p:cxnSp>
          <p:nvCxnSpPr>
            <p:cNvPr id="61" name="Straight Connector 60">
              <a:extLst>
                <a:ext uri="{FF2B5EF4-FFF2-40B4-BE49-F238E27FC236}">
                  <a16:creationId xmlns:a16="http://schemas.microsoft.com/office/drawing/2014/main" id="{1A90589E-077D-455A-867C-E357C930024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101" name="Content Placeholder 2">
            <a:extLst>
              <a:ext uri="{FF2B5EF4-FFF2-40B4-BE49-F238E27FC236}">
                <a16:creationId xmlns:a16="http://schemas.microsoft.com/office/drawing/2014/main" id="{C27383E4-357A-4194-AF8C-78B020FA2803}"/>
              </a:ext>
            </a:extLst>
          </p:cNvPr>
          <p:cNvSpPr>
            <a:spLocks noGrp="1"/>
          </p:cNvSpPr>
          <p:nvPr>
            <p:ph idx="22" hasCustomPrompt="1"/>
          </p:nvPr>
        </p:nvSpPr>
        <p:spPr>
          <a:xfrm>
            <a:off x="846315" y="3981147"/>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2" name="Content Placeholder 2">
            <a:extLst>
              <a:ext uri="{FF2B5EF4-FFF2-40B4-BE49-F238E27FC236}">
                <a16:creationId xmlns:a16="http://schemas.microsoft.com/office/drawing/2014/main" id="{7795B475-4142-45AC-9086-758E6933230A}"/>
              </a:ext>
            </a:extLst>
          </p:cNvPr>
          <p:cNvSpPr>
            <a:spLocks noGrp="1"/>
          </p:cNvSpPr>
          <p:nvPr>
            <p:ph idx="23" hasCustomPrompt="1"/>
          </p:nvPr>
        </p:nvSpPr>
        <p:spPr>
          <a:xfrm>
            <a:off x="4740918" y="3970211"/>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3" name="Content Placeholder 2">
            <a:extLst>
              <a:ext uri="{FF2B5EF4-FFF2-40B4-BE49-F238E27FC236}">
                <a16:creationId xmlns:a16="http://schemas.microsoft.com/office/drawing/2014/main" id="{5A131255-18EF-445D-A30C-AB4691546584}"/>
              </a:ext>
            </a:extLst>
          </p:cNvPr>
          <p:cNvSpPr>
            <a:spLocks noGrp="1"/>
          </p:cNvSpPr>
          <p:nvPr>
            <p:ph idx="24" hasCustomPrompt="1"/>
          </p:nvPr>
        </p:nvSpPr>
        <p:spPr>
          <a:xfrm>
            <a:off x="8610601" y="3970211"/>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43" name="TextBox 42">
            <a:extLst>
              <a:ext uri="{FF2B5EF4-FFF2-40B4-BE49-F238E27FC236}">
                <a16:creationId xmlns:a16="http://schemas.microsoft.com/office/drawing/2014/main" id="{E708137F-2E68-43A1-8E1A-9E6CDE44B277}"/>
              </a:ext>
            </a:extLst>
          </p:cNvPr>
          <p:cNvSpPr txBox="1"/>
          <p:nvPr userDrawn="1"/>
        </p:nvSpPr>
        <p:spPr>
          <a:xfrm>
            <a:off x="3162635" y="1833044"/>
            <a:ext cx="892291" cy="535777"/>
          </a:xfrm>
          <a:prstGeom prst="rect">
            <a:avLst/>
          </a:prstGeom>
        </p:spPr>
        <p:txBody>
          <a:bodyPr vert="horz" wrap="square" lIns="91440" tIns="45720" rIns="91440" bIns="45720" rtlCol="0" anchor="ctr">
            <a:normAutofit/>
          </a:bodyPr>
          <a:lstStyle/>
          <a:p>
            <a:pPr algn="ctr"/>
            <a:r>
              <a:rPr lang="fr-BE" sz="2400" b="1">
                <a:solidFill>
                  <a:srgbClr val="C790AA"/>
                </a:solidFill>
              </a:rPr>
              <a:t>5</a:t>
            </a:r>
          </a:p>
        </p:txBody>
      </p:sp>
      <p:cxnSp>
        <p:nvCxnSpPr>
          <p:cNvPr id="44" name="Straight Connector 43">
            <a:extLst>
              <a:ext uri="{FF2B5EF4-FFF2-40B4-BE49-F238E27FC236}">
                <a16:creationId xmlns:a16="http://schemas.microsoft.com/office/drawing/2014/main" id="{5B6125E6-5A4D-438B-996B-20B68CCEF95A}"/>
              </a:ext>
            </a:extLst>
          </p:cNvPr>
          <p:cNvCxnSpPr>
            <a:cxnSpLocks/>
          </p:cNvCxnSpPr>
          <p:nvPr userDrawn="1"/>
        </p:nvCxnSpPr>
        <p:spPr>
          <a:xfrm>
            <a:off x="3295695" y="2301319"/>
            <a:ext cx="585032" cy="0"/>
          </a:xfrm>
          <a:prstGeom prst="line">
            <a:avLst/>
          </a:prstGeom>
          <a:ln w="38100">
            <a:solidFill>
              <a:srgbClr val="C790AA"/>
            </a:solidFill>
          </a:ln>
        </p:spPr>
        <p:style>
          <a:lnRef idx="1">
            <a:schemeClr val="accent1"/>
          </a:lnRef>
          <a:fillRef idx="0">
            <a:schemeClr val="accent1"/>
          </a:fillRef>
          <a:effectRef idx="0">
            <a:schemeClr val="accent1"/>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8220AABD-8E0A-40BF-8539-F8E5B79C96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grpSp>
        <p:nvGrpSpPr>
          <p:cNvPr id="2" name="Group 1">
            <a:extLst>
              <a:ext uri="{FF2B5EF4-FFF2-40B4-BE49-F238E27FC236}">
                <a16:creationId xmlns:a16="http://schemas.microsoft.com/office/drawing/2014/main" id="{B91CFDBD-8BD3-1258-411C-5B6BF6B36EF8}"/>
              </a:ext>
            </a:extLst>
          </p:cNvPr>
          <p:cNvGrpSpPr/>
          <p:nvPr userDrawn="1"/>
        </p:nvGrpSpPr>
        <p:grpSpPr>
          <a:xfrm>
            <a:off x="37745" y="3928131"/>
            <a:ext cx="892291" cy="535777"/>
            <a:chOff x="572806" y="1885709"/>
            <a:chExt cx="876822" cy="726510"/>
          </a:xfrm>
        </p:grpSpPr>
        <p:sp>
          <p:nvSpPr>
            <p:cNvPr id="3" name="TextBox 2">
              <a:extLst>
                <a:ext uri="{FF2B5EF4-FFF2-40B4-BE49-F238E27FC236}">
                  <a16:creationId xmlns:a16="http://schemas.microsoft.com/office/drawing/2014/main" id="{DAC41D74-E392-E232-1292-B84CCE07DC1F}"/>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chemeClr val="accent3"/>
                  </a:solidFill>
                </a:rPr>
                <a:t>7</a:t>
              </a:r>
            </a:p>
          </p:txBody>
        </p:sp>
        <p:cxnSp>
          <p:nvCxnSpPr>
            <p:cNvPr id="4" name="Straight Connector 3">
              <a:extLst>
                <a:ext uri="{FF2B5EF4-FFF2-40B4-BE49-F238E27FC236}">
                  <a16:creationId xmlns:a16="http://schemas.microsoft.com/office/drawing/2014/main" id="{C98E9125-7882-9FAE-4C95-4D09331E0680}"/>
                </a:ext>
              </a:extLst>
            </p:cNvPr>
            <p:cNvCxnSpPr>
              <a:cxnSpLocks/>
            </p:cNvCxnSpPr>
            <p:nvPr userDrawn="1"/>
          </p:nvCxnSpPr>
          <p:spPr>
            <a:xfrm>
              <a:off x="744670" y="2540328"/>
              <a:ext cx="574890" cy="0"/>
            </a:xfrm>
            <a:prstGeom prst="line">
              <a:avLst/>
            </a:prstGeom>
            <a:ln w="38100"/>
          </p:spPr>
          <p:style>
            <a:lnRef idx="3">
              <a:schemeClr val="accent3"/>
            </a:lnRef>
            <a:fillRef idx="0">
              <a:schemeClr val="accent3"/>
            </a:fillRef>
            <a:effectRef idx="2">
              <a:schemeClr val="accent3"/>
            </a:effectRef>
            <a:fontRef idx="minor">
              <a:schemeClr val="tx1"/>
            </a:fontRef>
          </p:style>
        </p:cxnSp>
      </p:grpSp>
      <p:grpSp>
        <p:nvGrpSpPr>
          <p:cNvPr id="5" name="Group 4">
            <a:extLst>
              <a:ext uri="{FF2B5EF4-FFF2-40B4-BE49-F238E27FC236}">
                <a16:creationId xmlns:a16="http://schemas.microsoft.com/office/drawing/2014/main" id="{3DAC7517-7A95-0C90-7968-CECAFF3BF781}"/>
              </a:ext>
            </a:extLst>
          </p:cNvPr>
          <p:cNvGrpSpPr/>
          <p:nvPr userDrawn="1"/>
        </p:nvGrpSpPr>
        <p:grpSpPr>
          <a:xfrm>
            <a:off x="6132504" y="3970211"/>
            <a:ext cx="892291" cy="535777"/>
            <a:chOff x="572806" y="1885709"/>
            <a:chExt cx="876822" cy="726510"/>
          </a:xfrm>
        </p:grpSpPr>
        <p:sp>
          <p:nvSpPr>
            <p:cNvPr id="6" name="TextBox 5">
              <a:extLst>
                <a:ext uri="{FF2B5EF4-FFF2-40B4-BE49-F238E27FC236}">
                  <a16:creationId xmlns:a16="http://schemas.microsoft.com/office/drawing/2014/main" id="{3BA51ABB-5EDD-F230-BA98-228318403FA4}"/>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chemeClr val="accent3"/>
                  </a:solidFill>
                </a:rPr>
                <a:t>9</a:t>
              </a:r>
            </a:p>
          </p:txBody>
        </p:sp>
        <p:cxnSp>
          <p:nvCxnSpPr>
            <p:cNvPr id="7" name="Straight Connector 6">
              <a:extLst>
                <a:ext uri="{FF2B5EF4-FFF2-40B4-BE49-F238E27FC236}">
                  <a16:creationId xmlns:a16="http://schemas.microsoft.com/office/drawing/2014/main" id="{903C60E1-280C-1293-1C08-B38372FECF74}"/>
                </a:ext>
              </a:extLst>
            </p:cNvPr>
            <p:cNvCxnSpPr>
              <a:cxnSpLocks/>
            </p:cNvCxnSpPr>
            <p:nvPr userDrawn="1"/>
          </p:nvCxnSpPr>
          <p:spPr>
            <a:xfrm>
              <a:off x="744670" y="2540328"/>
              <a:ext cx="574890" cy="0"/>
            </a:xfrm>
            <a:prstGeom prst="line">
              <a:avLst/>
            </a:prstGeom>
            <a:ln w="38100"/>
          </p:spPr>
          <p:style>
            <a:lnRef idx="3">
              <a:schemeClr val="accent3"/>
            </a:lnRef>
            <a:fillRef idx="0">
              <a:schemeClr val="accent3"/>
            </a:fillRef>
            <a:effectRef idx="2">
              <a:schemeClr val="accent3"/>
            </a:effectRef>
            <a:fontRef idx="minor">
              <a:schemeClr val="tx1"/>
            </a:fontRef>
          </p:style>
        </p:cxnSp>
      </p:grpSp>
      <p:sp>
        <p:nvSpPr>
          <p:cNvPr id="8" name="TextBox 7">
            <a:extLst>
              <a:ext uri="{FF2B5EF4-FFF2-40B4-BE49-F238E27FC236}">
                <a16:creationId xmlns:a16="http://schemas.microsoft.com/office/drawing/2014/main" id="{72F37653-1FE3-4866-67C8-C5C7B3AEC4B8}"/>
              </a:ext>
            </a:extLst>
          </p:cNvPr>
          <p:cNvSpPr txBox="1"/>
          <p:nvPr userDrawn="1"/>
        </p:nvSpPr>
        <p:spPr>
          <a:xfrm>
            <a:off x="3142065" y="3936095"/>
            <a:ext cx="892291" cy="535777"/>
          </a:xfrm>
          <a:prstGeom prst="rect">
            <a:avLst/>
          </a:prstGeom>
        </p:spPr>
        <p:txBody>
          <a:bodyPr vert="horz" wrap="square" lIns="91440" tIns="45720" rIns="91440" bIns="45720" rtlCol="0" anchor="ctr">
            <a:normAutofit/>
          </a:bodyPr>
          <a:lstStyle/>
          <a:p>
            <a:pPr algn="ctr"/>
            <a:r>
              <a:rPr lang="fr-BE" sz="2400" b="1">
                <a:solidFill>
                  <a:schemeClr val="tx2"/>
                </a:solidFill>
              </a:rPr>
              <a:t>8</a:t>
            </a:r>
          </a:p>
        </p:txBody>
      </p:sp>
      <p:cxnSp>
        <p:nvCxnSpPr>
          <p:cNvPr id="9" name="Straight Connector 8">
            <a:extLst>
              <a:ext uri="{FF2B5EF4-FFF2-40B4-BE49-F238E27FC236}">
                <a16:creationId xmlns:a16="http://schemas.microsoft.com/office/drawing/2014/main" id="{BB7195F9-D19B-901A-0476-E516F7F5A304}"/>
              </a:ext>
            </a:extLst>
          </p:cNvPr>
          <p:cNvCxnSpPr>
            <a:cxnSpLocks/>
          </p:cNvCxnSpPr>
          <p:nvPr userDrawn="1"/>
        </p:nvCxnSpPr>
        <p:spPr>
          <a:xfrm>
            <a:off x="3295695" y="4402182"/>
            <a:ext cx="585032" cy="0"/>
          </a:xfrm>
          <a:prstGeom prst="line">
            <a:avLst/>
          </a:prstGeom>
          <a:ln w="38100">
            <a:solidFill>
              <a:schemeClr val="tx2"/>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47214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s in coloured text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D5CD1A-B792-4158-AAA3-88A44F99A287}"/>
              </a:ext>
            </a:extLst>
          </p:cNvPr>
          <p:cNvSpPr/>
          <p:nvPr userDrawn="1"/>
        </p:nvSpPr>
        <p:spPr>
          <a:xfrm>
            <a:off x="6587515" y="1368221"/>
            <a:ext cx="5098965" cy="4528503"/>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12" name="Rectangle 11">
            <a:extLst>
              <a:ext uri="{FF2B5EF4-FFF2-40B4-BE49-F238E27FC236}">
                <a16:creationId xmlns:a16="http://schemas.microsoft.com/office/drawing/2014/main" id="{40D08215-F2DE-42A4-92BE-D432551D3729}"/>
              </a:ext>
            </a:extLst>
          </p:cNvPr>
          <p:cNvSpPr/>
          <p:nvPr userDrawn="1"/>
        </p:nvSpPr>
        <p:spPr>
          <a:xfrm>
            <a:off x="863842" y="1368221"/>
            <a:ext cx="5098965" cy="4528503"/>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6" name="Text Placeholder 7">
            <a:extLst>
              <a:ext uri="{FF2B5EF4-FFF2-40B4-BE49-F238E27FC236}">
                <a16:creationId xmlns:a16="http://schemas.microsoft.com/office/drawing/2014/main" id="{53A29DD4-280D-4FA7-A3B0-C0FBB45A9C6B}"/>
              </a:ext>
            </a:extLst>
          </p:cNvPr>
          <p:cNvSpPr>
            <a:spLocks noGrp="1"/>
          </p:cNvSpPr>
          <p:nvPr>
            <p:ph type="body" sz="quarter" idx="14" hasCustomPrompt="1"/>
          </p:nvPr>
        </p:nvSpPr>
        <p:spPr>
          <a:xfrm>
            <a:off x="6613156" y="2037973"/>
            <a:ext cx="5098965" cy="3896689"/>
          </a:xfrm>
        </p:spPr>
        <p:txBody>
          <a:bodyPr>
            <a:normAutofit/>
          </a:bodyPr>
          <a:lstStyle>
            <a:lvl1pPr marL="0" indent="0">
              <a:buNone/>
              <a:defRPr sz="1800">
                <a:solidFill>
                  <a:srgbClr val="104670"/>
                </a:solidFill>
              </a:defRPr>
            </a:lvl1pPr>
          </a:lstStyle>
          <a:p>
            <a:pPr lvl="0"/>
            <a:r>
              <a:rPr lang="nl-BE"/>
              <a:t>Second level text, Calibri, font size 18pt</a:t>
            </a:r>
            <a:endParaRPr lang="en-US"/>
          </a:p>
        </p:txBody>
      </p:sp>
      <p:sp>
        <p:nvSpPr>
          <p:cNvPr id="8" name="Text Placeholder 7">
            <a:extLst>
              <a:ext uri="{FF2B5EF4-FFF2-40B4-BE49-F238E27FC236}">
                <a16:creationId xmlns:a16="http://schemas.microsoft.com/office/drawing/2014/main" id="{236DC4D0-14B6-4455-B50A-912CE4CF380F}"/>
              </a:ext>
            </a:extLst>
          </p:cNvPr>
          <p:cNvSpPr>
            <a:spLocks noGrp="1"/>
          </p:cNvSpPr>
          <p:nvPr>
            <p:ph type="body" sz="quarter" idx="17" hasCustomPrompt="1"/>
          </p:nvPr>
        </p:nvSpPr>
        <p:spPr>
          <a:xfrm>
            <a:off x="889483" y="2037973"/>
            <a:ext cx="5098965" cy="3896689"/>
          </a:xfrm>
        </p:spPr>
        <p:txBody>
          <a:bodyPr>
            <a:normAutofit/>
          </a:bodyPr>
          <a:lstStyle>
            <a:lvl1pPr marL="0" indent="0">
              <a:buNone/>
              <a:defRPr sz="1800">
                <a:solidFill>
                  <a:schemeClr val="bg1"/>
                </a:solidFill>
              </a:defRPr>
            </a:lvl1pPr>
          </a:lstStyle>
          <a:p>
            <a:pPr lvl="0"/>
            <a:r>
              <a:rPr lang="nl-BE"/>
              <a:t>Second level text, Calibri, font size 18pt</a:t>
            </a:r>
            <a:endParaRPr lang="en-US"/>
          </a:p>
        </p:txBody>
      </p:sp>
      <p:sp>
        <p:nvSpPr>
          <p:cNvPr id="9" name="Text Placeholder 10">
            <a:extLst>
              <a:ext uri="{FF2B5EF4-FFF2-40B4-BE49-F238E27FC236}">
                <a16:creationId xmlns:a16="http://schemas.microsoft.com/office/drawing/2014/main" id="{A3869C99-6BC0-4866-9848-578F9D4B7AD5}"/>
              </a:ext>
            </a:extLst>
          </p:cNvPr>
          <p:cNvSpPr>
            <a:spLocks noGrp="1"/>
          </p:cNvSpPr>
          <p:nvPr>
            <p:ph type="body" sz="quarter" idx="18" hasCustomPrompt="1"/>
          </p:nvPr>
        </p:nvSpPr>
        <p:spPr>
          <a:xfrm>
            <a:off x="889483" y="1367618"/>
            <a:ext cx="5098964" cy="631976"/>
          </a:xfrm>
        </p:spPr>
        <p:txBody>
          <a:bodyPr>
            <a:normAutofit/>
          </a:bodyPr>
          <a:lstStyle>
            <a:lvl1pPr marL="0" indent="0">
              <a:buNone/>
              <a:defRPr sz="2000" b="1">
                <a:solidFill>
                  <a:schemeClr val="bg1"/>
                </a:solidFill>
              </a:defRPr>
            </a:lvl1pPr>
          </a:lstStyle>
          <a:p>
            <a:pPr lvl="0"/>
            <a:r>
              <a:rPr lang="nl-BE"/>
              <a:t>First level text, Calibri bold, font size 20 pt</a:t>
            </a:r>
            <a:endParaRPr lang="en-US"/>
          </a:p>
        </p:txBody>
      </p:sp>
      <p:sp>
        <p:nvSpPr>
          <p:cNvPr id="13" name="Date Placeholder 4">
            <a:extLst>
              <a:ext uri="{FF2B5EF4-FFF2-40B4-BE49-F238E27FC236}">
                <a16:creationId xmlns:a16="http://schemas.microsoft.com/office/drawing/2014/main" id="{A030EA90-CB0F-433F-9000-468896BCD33A}"/>
              </a:ext>
            </a:extLst>
          </p:cNvPr>
          <p:cNvSpPr>
            <a:spLocks noGrp="1"/>
          </p:cNvSpPr>
          <p:nvPr>
            <p:ph type="dt" sz="half" idx="10"/>
          </p:nvPr>
        </p:nvSpPr>
        <p:spPr>
          <a:xfrm>
            <a:off x="838200" y="6356351"/>
            <a:ext cx="2743200" cy="365125"/>
          </a:xfrm>
        </p:spPr>
        <p:txBody>
          <a:bodyPr/>
          <a:lstStyle/>
          <a:p>
            <a:endParaRPr lang="fr-BE"/>
          </a:p>
        </p:txBody>
      </p:sp>
      <p:sp>
        <p:nvSpPr>
          <p:cNvPr id="14" name="Footer Placeholder 5">
            <a:extLst>
              <a:ext uri="{FF2B5EF4-FFF2-40B4-BE49-F238E27FC236}">
                <a16:creationId xmlns:a16="http://schemas.microsoft.com/office/drawing/2014/main" id="{E7BF9CAD-E60A-4878-851A-3CB93F4E2534}"/>
              </a:ext>
            </a:extLst>
          </p:cNvPr>
          <p:cNvSpPr>
            <a:spLocks noGrp="1"/>
          </p:cNvSpPr>
          <p:nvPr>
            <p:ph type="ftr" sz="quarter" idx="11"/>
          </p:nvPr>
        </p:nvSpPr>
        <p:spPr>
          <a:xfrm>
            <a:off x="4038600" y="6356351"/>
            <a:ext cx="4114800" cy="365125"/>
          </a:xfrm>
        </p:spPr>
        <p:txBody>
          <a:bodyPr/>
          <a:lstStyle/>
          <a:p>
            <a:r>
              <a:rPr lang="fr-BE"/>
              <a:t>Pres EPC139-25</a:t>
            </a:r>
          </a:p>
        </p:txBody>
      </p:sp>
      <p:sp>
        <p:nvSpPr>
          <p:cNvPr id="15" name="Slide Number Placeholder 6">
            <a:extLst>
              <a:ext uri="{FF2B5EF4-FFF2-40B4-BE49-F238E27FC236}">
                <a16:creationId xmlns:a16="http://schemas.microsoft.com/office/drawing/2014/main" id="{30EB8EF5-BDEC-4E56-A42E-5A7F57B3BA46}"/>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17" name="Title 1">
            <a:extLst>
              <a:ext uri="{FF2B5EF4-FFF2-40B4-BE49-F238E27FC236}">
                <a16:creationId xmlns:a16="http://schemas.microsoft.com/office/drawing/2014/main" id="{B752679B-C466-4A55-8169-224C935201ED}"/>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9" name="Text Placeholder 10">
            <a:extLst>
              <a:ext uri="{FF2B5EF4-FFF2-40B4-BE49-F238E27FC236}">
                <a16:creationId xmlns:a16="http://schemas.microsoft.com/office/drawing/2014/main" id="{FDA6B21F-FA7B-4C39-A610-6B72C9FB7E1A}"/>
              </a:ext>
            </a:extLst>
          </p:cNvPr>
          <p:cNvSpPr>
            <a:spLocks noGrp="1"/>
          </p:cNvSpPr>
          <p:nvPr>
            <p:ph type="body" sz="quarter" idx="19" hasCustomPrompt="1"/>
          </p:nvPr>
        </p:nvSpPr>
        <p:spPr>
          <a:xfrm>
            <a:off x="6613158" y="1375175"/>
            <a:ext cx="5098964" cy="631976"/>
          </a:xfrm>
        </p:spPr>
        <p:txBody>
          <a:bodyPr>
            <a:normAutofit/>
          </a:bodyPr>
          <a:lstStyle>
            <a:lvl1pPr marL="0" indent="0">
              <a:buNone/>
              <a:defRPr sz="2000" b="1">
                <a:solidFill>
                  <a:srgbClr val="104670"/>
                </a:solidFill>
              </a:defRPr>
            </a:lvl1pPr>
          </a:lstStyle>
          <a:p>
            <a:pPr lvl="0"/>
            <a:r>
              <a:rPr lang="nl-BE"/>
              <a:t>First level text, Calibri bold, font size 20 pt</a:t>
            </a:r>
            <a:endParaRPr lang="en-US"/>
          </a:p>
        </p:txBody>
      </p:sp>
      <p:pic>
        <p:nvPicPr>
          <p:cNvPr id="18" name="Picture 17" descr="A close up of a logo&#10;&#10;Description automatically generated">
            <a:extLst>
              <a:ext uri="{FF2B5EF4-FFF2-40B4-BE49-F238E27FC236}">
                <a16:creationId xmlns:a16="http://schemas.microsoft.com/office/drawing/2014/main" id="{9D4CC779-3D9F-4D60-83F0-C651B32AEB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081867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s in coloured text box v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D5CD1A-B792-4158-AAA3-88A44F99A287}"/>
              </a:ext>
            </a:extLst>
          </p:cNvPr>
          <p:cNvSpPr/>
          <p:nvPr userDrawn="1"/>
        </p:nvSpPr>
        <p:spPr>
          <a:xfrm>
            <a:off x="6587515" y="1368221"/>
            <a:ext cx="5098965" cy="4528503"/>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12" name="Rectangle 11">
            <a:extLst>
              <a:ext uri="{FF2B5EF4-FFF2-40B4-BE49-F238E27FC236}">
                <a16:creationId xmlns:a16="http://schemas.microsoft.com/office/drawing/2014/main" id="{40D08215-F2DE-42A4-92BE-D432551D3729}"/>
              </a:ext>
            </a:extLst>
          </p:cNvPr>
          <p:cNvSpPr/>
          <p:nvPr userDrawn="1"/>
        </p:nvSpPr>
        <p:spPr>
          <a:xfrm>
            <a:off x="863842" y="1368221"/>
            <a:ext cx="5098965" cy="4528503"/>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6" name="Text Placeholder 7">
            <a:extLst>
              <a:ext uri="{FF2B5EF4-FFF2-40B4-BE49-F238E27FC236}">
                <a16:creationId xmlns:a16="http://schemas.microsoft.com/office/drawing/2014/main" id="{53A29DD4-280D-4FA7-A3B0-C0FBB45A9C6B}"/>
              </a:ext>
            </a:extLst>
          </p:cNvPr>
          <p:cNvSpPr>
            <a:spLocks noGrp="1"/>
          </p:cNvSpPr>
          <p:nvPr>
            <p:ph type="body" sz="quarter" idx="14" hasCustomPrompt="1"/>
          </p:nvPr>
        </p:nvSpPr>
        <p:spPr>
          <a:xfrm>
            <a:off x="6613156" y="2037973"/>
            <a:ext cx="5098965" cy="3896689"/>
          </a:xfrm>
        </p:spPr>
        <p:txBody>
          <a:bodyPr>
            <a:normAutofit/>
          </a:bodyPr>
          <a:lstStyle>
            <a:lvl1pPr marL="0" indent="0">
              <a:buNone/>
              <a:defRPr sz="1800">
                <a:solidFill>
                  <a:srgbClr val="104670"/>
                </a:solidFill>
              </a:defRPr>
            </a:lvl1pPr>
          </a:lstStyle>
          <a:p>
            <a:pPr lvl="0"/>
            <a:r>
              <a:rPr lang="nl-BE"/>
              <a:t>Second level text, Calibri, font size 18pt</a:t>
            </a:r>
            <a:endParaRPr lang="en-US"/>
          </a:p>
        </p:txBody>
      </p:sp>
      <p:sp>
        <p:nvSpPr>
          <p:cNvPr id="8" name="Text Placeholder 7">
            <a:extLst>
              <a:ext uri="{FF2B5EF4-FFF2-40B4-BE49-F238E27FC236}">
                <a16:creationId xmlns:a16="http://schemas.microsoft.com/office/drawing/2014/main" id="{236DC4D0-14B6-4455-B50A-912CE4CF380F}"/>
              </a:ext>
            </a:extLst>
          </p:cNvPr>
          <p:cNvSpPr>
            <a:spLocks noGrp="1"/>
          </p:cNvSpPr>
          <p:nvPr>
            <p:ph type="body" sz="quarter" idx="17" hasCustomPrompt="1"/>
          </p:nvPr>
        </p:nvSpPr>
        <p:spPr>
          <a:xfrm>
            <a:off x="889483" y="2037973"/>
            <a:ext cx="5098965" cy="3896689"/>
          </a:xfrm>
        </p:spPr>
        <p:txBody>
          <a:bodyPr>
            <a:normAutofit/>
          </a:bodyPr>
          <a:lstStyle>
            <a:lvl1pPr marL="0" indent="0">
              <a:buNone/>
              <a:defRPr sz="1800">
                <a:solidFill>
                  <a:schemeClr val="bg1"/>
                </a:solidFill>
              </a:defRPr>
            </a:lvl1pPr>
          </a:lstStyle>
          <a:p>
            <a:pPr lvl="0"/>
            <a:r>
              <a:rPr lang="nl-BE"/>
              <a:t>Second level text, Calibri, font size 18pt</a:t>
            </a:r>
            <a:endParaRPr lang="en-US"/>
          </a:p>
        </p:txBody>
      </p:sp>
      <p:sp>
        <p:nvSpPr>
          <p:cNvPr id="9" name="Text Placeholder 10">
            <a:extLst>
              <a:ext uri="{FF2B5EF4-FFF2-40B4-BE49-F238E27FC236}">
                <a16:creationId xmlns:a16="http://schemas.microsoft.com/office/drawing/2014/main" id="{A3869C99-6BC0-4866-9848-578F9D4B7AD5}"/>
              </a:ext>
            </a:extLst>
          </p:cNvPr>
          <p:cNvSpPr>
            <a:spLocks noGrp="1"/>
          </p:cNvSpPr>
          <p:nvPr>
            <p:ph type="body" sz="quarter" idx="18" hasCustomPrompt="1"/>
          </p:nvPr>
        </p:nvSpPr>
        <p:spPr>
          <a:xfrm>
            <a:off x="889483" y="1367618"/>
            <a:ext cx="5098964" cy="631976"/>
          </a:xfrm>
        </p:spPr>
        <p:txBody>
          <a:bodyPr>
            <a:normAutofit/>
          </a:bodyPr>
          <a:lstStyle>
            <a:lvl1pPr marL="0" indent="0">
              <a:buNone/>
              <a:defRPr sz="2000" b="1">
                <a:solidFill>
                  <a:schemeClr val="bg1"/>
                </a:solidFill>
              </a:defRPr>
            </a:lvl1pPr>
          </a:lstStyle>
          <a:p>
            <a:pPr lvl="0"/>
            <a:r>
              <a:rPr lang="nl-BE"/>
              <a:t>First level text, Calibri bold, font size 20 pt</a:t>
            </a:r>
            <a:endParaRPr lang="en-US"/>
          </a:p>
        </p:txBody>
      </p:sp>
      <p:sp>
        <p:nvSpPr>
          <p:cNvPr id="13" name="Date Placeholder 4">
            <a:extLst>
              <a:ext uri="{FF2B5EF4-FFF2-40B4-BE49-F238E27FC236}">
                <a16:creationId xmlns:a16="http://schemas.microsoft.com/office/drawing/2014/main" id="{A030EA90-CB0F-433F-9000-468896BCD33A}"/>
              </a:ext>
            </a:extLst>
          </p:cNvPr>
          <p:cNvSpPr>
            <a:spLocks noGrp="1"/>
          </p:cNvSpPr>
          <p:nvPr>
            <p:ph type="dt" sz="half" idx="10"/>
          </p:nvPr>
        </p:nvSpPr>
        <p:spPr>
          <a:xfrm>
            <a:off x="838200" y="6356351"/>
            <a:ext cx="2743200" cy="365125"/>
          </a:xfrm>
        </p:spPr>
        <p:txBody>
          <a:bodyPr/>
          <a:lstStyle/>
          <a:p>
            <a:endParaRPr lang="fr-BE"/>
          </a:p>
        </p:txBody>
      </p:sp>
      <p:sp>
        <p:nvSpPr>
          <p:cNvPr id="14" name="Footer Placeholder 5">
            <a:extLst>
              <a:ext uri="{FF2B5EF4-FFF2-40B4-BE49-F238E27FC236}">
                <a16:creationId xmlns:a16="http://schemas.microsoft.com/office/drawing/2014/main" id="{E7BF9CAD-E60A-4878-851A-3CB93F4E2534}"/>
              </a:ext>
            </a:extLst>
          </p:cNvPr>
          <p:cNvSpPr>
            <a:spLocks noGrp="1"/>
          </p:cNvSpPr>
          <p:nvPr>
            <p:ph type="ftr" sz="quarter" idx="11"/>
          </p:nvPr>
        </p:nvSpPr>
        <p:spPr>
          <a:xfrm>
            <a:off x="4038600" y="6356351"/>
            <a:ext cx="4114800" cy="365125"/>
          </a:xfrm>
        </p:spPr>
        <p:txBody>
          <a:bodyPr/>
          <a:lstStyle/>
          <a:p>
            <a:r>
              <a:rPr lang="fr-BE"/>
              <a:t>Pres EPC139-25</a:t>
            </a:r>
          </a:p>
        </p:txBody>
      </p:sp>
      <p:sp>
        <p:nvSpPr>
          <p:cNvPr id="15" name="Slide Number Placeholder 6">
            <a:extLst>
              <a:ext uri="{FF2B5EF4-FFF2-40B4-BE49-F238E27FC236}">
                <a16:creationId xmlns:a16="http://schemas.microsoft.com/office/drawing/2014/main" id="{30EB8EF5-BDEC-4E56-A42E-5A7F57B3BA46}"/>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17" name="Title 1">
            <a:extLst>
              <a:ext uri="{FF2B5EF4-FFF2-40B4-BE49-F238E27FC236}">
                <a16:creationId xmlns:a16="http://schemas.microsoft.com/office/drawing/2014/main" id="{B752679B-C466-4A55-8169-224C935201ED}"/>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9" name="Text Placeholder 10">
            <a:extLst>
              <a:ext uri="{FF2B5EF4-FFF2-40B4-BE49-F238E27FC236}">
                <a16:creationId xmlns:a16="http://schemas.microsoft.com/office/drawing/2014/main" id="{FDA6B21F-FA7B-4C39-A610-6B72C9FB7E1A}"/>
              </a:ext>
            </a:extLst>
          </p:cNvPr>
          <p:cNvSpPr>
            <a:spLocks noGrp="1"/>
          </p:cNvSpPr>
          <p:nvPr>
            <p:ph type="body" sz="quarter" idx="19" hasCustomPrompt="1"/>
          </p:nvPr>
        </p:nvSpPr>
        <p:spPr>
          <a:xfrm>
            <a:off x="6613158" y="1375175"/>
            <a:ext cx="5098964" cy="631976"/>
          </a:xfrm>
        </p:spPr>
        <p:txBody>
          <a:bodyPr>
            <a:normAutofit/>
          </a:bodyPr>
          <a:lstStyle>
            <a:lvl1pPr marL="0" indent="0">
              <a:buNone/>
              <a:defRPr sz="2000" b="1">
                <a:solidFill>
                  <a:srgbClr val="104670"/>
                </a:solidFill>
              </a:defRPr>
            </a:lvl1pPr>
          </a:lstStyle>
          <a:p>
            <a:pPr lvl="0"/>
            <a:r>
              <a:rPr lang="nl-BE"/>
              <a:t>First level text, Calibri bold, font size 20 pt</a:t>
            </a:r>
            <a:endParaRPr lang="en-US"/>
          </a:p>
        </p:txBody>
      </p:sp>
      <p:pic>
        <p:nvPicPr>
          <p:cNvPr id="18" name="Picture 17" descr="A close up of a logo&#10;&#10;Description automatically generated">
            <a:extLst>
              <a:ext uri="{FF2B5EF4-FFF2-40B4-BE49-F238E27FC236}">
                <a16:creationId xmlns:a16="http://schemas.microsoft.com/office/drawing/2014/main" id="{E1CEE4C0-F443-4707-9FA6-9AA0FE8A50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1770972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lumns in coloured text bo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8B13B-F6FC-4863-A3EF-30E8E75D4079}"/>
              </a:ext>
            </a:extLst>
          </p:cNvPr>
          <p:cNvSpPr/>
          <p:nvPr userDrawn="1"/>
        </p:nvSpPr>
        <p:spPr>
          <a:xfrm>
            <a:off x="864550" y="1462662"/>
            <a:ext cx="3372623" cy="4774597"/>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7" name="Rectangle 6">
            <a:extLst>
              <a:ext uri="{FF2B5EF4-FFF2-40B4-BE49-F238E27FC236}">
                <a16:creationId xmlns:a16="http://schemas.microsoft.com/office/drawing/2014/main" id="{104C7F5B-70E0-43E6-AD06-204C897939BE}"/>
              </a:ext>
            </a:extLst>
          </p:cNvPr>
          <p:cNvSpPr/>
          <p:nvPr userDrawn="1"/>
        </p:nvSpPr>
        <p:spPr>
          <a:xfrm>
            <a:off x="8376227" y="1472174"/>
            <a:ext cx="3372623" cy="4774597"/>
          </a:xfrm>
          <a:prstGeom prst="rect">
            <a:avLst/>
          </a:prstGeom>
          <a:solidFill>
            <a:srgbClr val="4E7762"/>
          </a:solidFill>
          <a:ln>
            <a:solidFill>
              <a:srgbClr val="4E776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8" name="Rectangle 7">
            <a:extLst>
              <a:ext uri="{FF2B5EF4-FFF2-40B4-BE49-F238E27FC236}">
                <a16:creationId xmlns:a16="http://schemas.microsoft.com/office/drawing/2014/main" id="{89583A05-28A1-4420-B7AA-B8B768996BA9}"/>
              </a:ext>
            </a:extLst>
          </p:cNvPr>
          <p:cNvSpPr/>
          <p:nvPr userDrawn="1"/>
        </p:nvSpPr>
        <p:spPr>
          <a:xfrm>
            <a:off x="4638910" y="1472174"/>
            <a:ext cx="3372623" cy="4774597"/>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solidFill>
                <a:schemeClr val="tx1">
                  <a:lumMod val="60000"/>
                  <a:lumOff val="40000"/>
                </a:schemeClr>
              </a:solidFill>
            </a:endParaRPr>
          </a:p>
        </p:txBody>
      </p:sp>
      <p:sp>
        <p:nvSpPr>
          <p:cNvPr id="9" name="Text Placeholder 13">
            <a:extLst>
              <a:ext uri="{FF2B5EF4-FFF2-40B4-BE49-F238E27FC236}">
                <a16:creationId xmlns:a16="http://schemas.microsoft.com/office/drawing/2014/main" id="{5B995847-B218-4710-B986-31A590AA6C7D}"/>
              </a:ext>
            </a:extLst>
          </p:cNvPr>
          <p:cNvSpPr>
            <a:spLocks noGrp="1"/>
          </p:cNvSpPr>
          <p:nvPr>
            <p:ph type="body" sz="quarter" idx="13" hasCustomPrompt="1"/>
          </p:nvPr>
        </p:nvSpPr>
        <p:spPr>
          <a:xfrm>
            <a:off x="4638910"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0" name="Text Placeholder 15">
            <a:extLst>
              <a:ext uri="{FF2B5EF4-FFF2-40B4-BE49-F238E27FC236}">
                <a16:creationId xmlns:a16="http://schemas.microsoft.com/office/drawing/2014/main" id="{38CEDE05-37DA-4DA9-9653-88CA537B25E4}"/>
              </a:ext>
            </a:extLst>
          </p:cNvPr>
          <p:cNvSpPr>
            <a:spLocks noGrp="1"/>
          </p:cNvSpPr>
          <p:nvPr>
            <p:ph type="body" sz="quarter" idx="14" hasCustomPrompt="1"/>
          </p:nvPr>
        </p:nvSpPr>
        <p:spPr>
          <a:xfrm>
            <a:off x="863204" y="2426299"/>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1" name="Text Placeholder 15">
            <a:extLst>
              <a:ext uri="{FF2B5EF4-FFF2-40B4-BE49-F238E27FC236}">
                <a16:creationId xmlns:a16="http://schemas.microsoft.com/office/drawing/2014/main" id="{0CEFCBD6-923C-48B6-AADA-BE973B7F1832}"/>
              </a:ext>
            </a:extLst>
          </p:cNvPr>
          <p:cNvSpPr>
            <a:spLocks noGrp="1"/>
          </p:cNvSpPr>
          <p:nvPr>
            <p:ph type="body" sz="quarter" idx="15" hasCustomPrompt="1"/>
          </p:nvPr>
        </p:nvSpPr>
        <p:spPr>
          <a:xfrm>
            <a:off x="4627364"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2" name="Text Placeholder 13">
            <a:extLst>
              <a:ext uri="{FF2B5EF4-FFF2-40B4-BE49-F238E27FC236}">
                <a16:creationId xmlns:a16="http://schemas.microsoft.com/office/drawing/2014/main" id="{644CB0A8-0340-4700-9D8C-B9532560297D}"/>
              </a:ext>
            </a:extLst>
          </p:cNvPr>
          <p:cNvSpPr>
            <a:spLocks noGrp="1"/>
          </p:cNvSpPr>
          <p:nvPr>
            <p:ph type="body" sz="quarter" idx="18" hasCustomPrompt="1"/>
          </p:nvPr>
        </p:nvSpPr>
        <p:spPr>
          <a:xfrm>
            <a:off x="883257" y="1462661"/>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4" name="Text Placeholder 15">
            <a:extLst>
              <a:ext uri="{FF2B5EF4-FFF2-40B4-BE49-F238E27FC236}">
                <a16:creationId xmlns:a16="http://schemas.microsoft.com/office/drawing/2014/main" id="{68E2CB7F-D0E0-4D8F-AC2B-0B1F8352CCCE}"/>
              </a:ext>
            </a:extLst>
          </p:cNvPr>
          <p:cNvSpPr>
            <a:spLocks noGrp="1"/>
          </p:cNvSpPr>
          <p:nvPr>
            <p:ph type="body" sz="quarter" idx="19" hasCustomPrompt="1"/>
          </p:nvPr>
        </p:nvSpPr>
        <p:spPr>
          <a:xfrm>
            <a:off x="8356073"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5" name="Text Placeholder 13">
            <a:extLst>
              <a:ext uri="{FF2B5EF4-FFF2-40B4-BE49-F238E27FC236}">
                <a16:creationId xmlns:a16="http://schemas.microsoft.com/office/drawing/2014/main" id="{2769AE98-A7B3-4B31-9C08-00142104505A}"/>
              </a:ext>
            </a:extLst>
          </p:cNvPr>
          <p:cNvSpPr>
            <a:spLocks noGrp="1"/>
          </p:cNvSpPr>
          <p:nvPr>
            <p:ph type="body" sz="quarter" idx="20" hasCustomPrompt="1"/>
          </p:nvPr>
        </p:nvSpPr>
        <p:spPr>
          <a:xfrm>
            <a:off x="8371922"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7" name="Title 1">
            <a:extLst>
              <a:ext uri="{FF2B5EF4-FFF2-40B4-BE49-F238E27FC236}">
                <a16:creationId xmlns:a16="http://schemas.microsoft.com/office/drawing/2014/main" id="{65FAE667-5698-42E2-88B5-E5525EA8075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8" name="Date Placeholder 4">
            <a:extLst>
              <a:ext uri="{FF2B5EF4-FFF2-40B4-BE49-F238E27FC236}">
                <a16:creationId xmlns:a16="http://schemas.microsoft.com/office/drawing/2014/main" id="{009CA754-367B-4D49-9C17-A1873BCA1A39}"/>
              </a:ext>
            </a:extLst>
          </p:cNvPr>
          <p:cNvSpPr>
            <a:spLocks noGrp="1"/>
          </p:cNvSpPr>
          <p:nvPr>
            <p:ph type="dt" sz="half" idx="10"/>
          </p:nvPr>
        </p:nvSpPr>
        <p:spPr>
          <a:xfrm>
            <a:off x="838200" y="6356351"/>
            <a:ext cx="2743200" cy="365125"/>
          </a:xfrm>
        </p:spPr>
        <p:txBody>
          <a:bodyPr/>
          <a:lstStyle/>
          <a:p>
            <a:endParaRPr lang="fr-BE"/>
          </a:p>
        </p:txBody>
      </p:sp>
      <p:sp>
        <p:nvSpPr>
          <p:cNvPr id="19" name="Footer Placeholder 5">
            <a:extLst>
              <a:ext uri="{FF2B5EF4-FFF2-40B4-BE49-F238E27FC236}">
                <a16:creationId xmlns:a16="http://schemas.microsoft.com/office/drawing/2014/main" id="{E1B912D3-9954-403E-97EE-7C5F3308EEBE}"/>
              </a:ext>
            </a:extLst>
          </p:cNvPr>
          <p:cNvSpPr>
            <a:spLocks noGrp="1"/>
          </p:cNvSpPr>
          <p:nvPr>
            <p:ph type="ftr" sz="quarter" idx="11"/>
          </p:nvPr>
        </p:nvSpPr>
        <p:spPr>
          <a:xfrm>
            <a:off x="4038600" y="6356351"/>
            <a:ext cx="4114800" cy="365125"/>
          </a:xfrm>
        </p:spPr>
        <p:txBody>
          <a:bodyPr/>
          <a:lstStyle/>
          <a:p>
            <a:r>
              <a:rPr lang="fr-BE"/>
              <a:t>Pres EPC139-25</a:t>
            </a:r>
          </a:p>
        </p:txBody>
      </p:sp>
      <p:sp>
        <p:nvSpPr>
          <p:cNvPr id="20" name="Slide Number Placeholder 6">
            <a:extLst>
              <a:ext uri="{FF2B5EF4-FFF2-40B4-BE49-F238E27FC236}">
                <a16:creationId xmlns:a16="http://schemas.microsoft.com/office/drawing/2014/main" id="{1EE5489B-0FE4-49A5-A122-47AB8C97E4B3}"/>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pic>
        <p:nvPicPr>
          <p:cNvPr id="21" name="Picture 20" descr="A close up of a logo&#10;&#10;Description automatically generated">
            <a:extLst>
              <a:ext uri="{FF2B5EF4-FFF2-40B4-BE49-F238E27FC236}">
                <a16:creationId xmlns:a16="http://schemas.microsoft.com/office/drawing/2014/main" id="{8130E935-05CF-4B6F-9319-BC91346C54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022962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s in coloured text box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8B13B-F6FC-4863-A3EF-30E8E75D4079}"/>
              </a:ext>
            </a:extLst>
          </p:cNvPr>
          <p:cNvSpPr/>
          <p:nvPr userDrawn="1"/>
        </p:nvSpPr>
        <p:spPr>
          <a:xfrm>
            <a:off x="864550" y="1462662"/>
            <a:ext cx="3372623" cy="4774597"/>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7" name="Rectangle 6">
            <a:extLst>
              <a:ext uri="{FF2B5EF4-FFF2-40B4-BE49-F238E27FC236}">
                <a16:creationId xmlns:a16="http://schemas.microsoft.com/office/drawing/2014/main" id="{104C7F5B-70E0-43E6-AD06-204C897939BE}"/>
              </a:ext>
            </a:extLst>
          </p:cNvPr>
          <p:cNvSpPr/>
          <p:nvPr userDrawn="1"/>
        </p:nvSpPr>
        <p:spPr>
          <a:xfrm>
            <a:off x="8376227" y="1472174"/>
            <a:ext cx="3372623" cy="4774597"/>
          </a:xfrm>
          <a:prstGeom prst="rect">
            <a:avLst/>
          </a:prstGeom>
          <a:solidFill>
            <a:srgbClr val="AAB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8" name="Rectangle 7">
            <a:extLst>
              <a:ext uri="{FF2B5EF4-FFF2-40B4-BE49-F238E27FC236}">
                <a16:creationId xmlns:a16="http://schemas.microsoft.com/office/drawing/2014/main" id="{89583A05-28A1-4420-B7AA-B8B768996BA9}"/>
              </a:ext>
            </a:extLst>
          </p:cNvPr>
          <p:cNvSpPr/>
          <p:nvPr userDrawn="1"/>
        </p:nvSpPr>
        <p:spPr>
          <a:xfrm>
            <a:off x="4638910" y="1472174"/>
            <a:ext cx="3372623" cy="4774597"/>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solidFill>
                <a:schemeClr val="tx1">
                  <a:lumMod val="60000"/>
                  <a:lumOff val="40000"/>
                </a:schemeClr>
              </a:solidFill>
            </a:endParaRPr>
          </a:p>
        </p:txBody>
      </p:sp>
      <p:sp>
        <p:nvSpPr>
          <p:cNvPr id="9" name="Text Placeholder 13">
            <a:extLst>
              <a:ext uri="{FF2B5EF4-FFF2-40B4-BE49-F238E27FC236}">
                <a16:creationId xmlns:a16="http://schemas.microsoft.com/office/drawing/2014/main" id="{5B995847-B218-4710-B986-31A590AA6C7D}"/>
              </a:ext>
            </a:extLst>
          </p:cNvPr>
          <p:cNvSpPr>
            <a:spLocks noGrp="1"/>
          </p:cNvSpPr>
          <p:nvPr>
            <p:ph type="body" sz="quarter" idx="13" hasCustomPrompt="1"/>
          </p:nvPr>
        </p:nvSpPr>
        <p:spPr>
          <a:xfrm>
            <a:off x="4638910" y="1472174"/>
            <a:ext cx="3340927" cy="905837"/>
          </a:xfrm>
        </p:spPr>
        <p:txBody>
          <a:bodyPr/>
          <a:lstStyle>
            <a:lvl1pPr marL="0" indent="0" algn="just">
              <a:buNone/>
              <a:defRPr sz="1800" b="1">
                <a:solidFill>
                  <a:srgbClr val="104670"/>
                </a:solidFill>
              </a:defRPr>
            </a:lvl1pPr>
          </a:lstStyle>
          <a:p>
            <a:pPr lvl="0"/>
            <a:r>
              <a:rPr lang="nl-BE"/>
              <a:t>First level text, Calibri bold, font size 18 pt</a:t>
            </a:r>
          </a:p>
          <a:p>
            <a:pPr lvl="0"/>
            <a:endParaRPr lang="nl-BE"/>
          </a:p>
        </p:txBody>
      </p:sp>
      <p:sp>
        <p:nvSpPr>
          <p:cNvPr id="10" name="Text Placeholder 15">
            <a:extLst>
              <a:ext uri="{FF2B5EF4-FFF2-40B4-BE49-F238E27FC236}">
                <a16:creationId xmlns:a16="http://schemas.microsoft.com/office/drawing/2014/main" id="{38CEDE05-37DA-4DA9-9653-88CA537B25E4}"/>
              </a:ext>
            </a:extLst>
          </p:cNvPr>
          <p:cNvSpPr>
            <a:spLocks noGrp="1"/>
          </p:cNvSpPr>
          <p:nvPr>
            <p:ph type="body" sz="quarter" idx="14" hasCustomPrompt="1"/>
          </p:nvPr>
        </p:nvSpPr>
        <p:spPr>
          <a:xfrm>
            <a:off x="863204" y="2426299"/>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1" name="Text Placeholder 15">
            <a:extLst>
              <a:ext uri="{FF2B5EF4-FFF2-40B4-BE49-F238E27FC236}">
                <a16:creationId xmlns:a16="http://schemas.microsoft.com/office/drawing/2014/main" id="{0CEFCBD6-923C-48B6-AADA-BE973B7F1832}"/>
              </a:ext>
            </a:extLst>
          </p:cNvPr>
          <p:cNvSpPr>
            <a:spLocks noGrp="1"/>
          </p:cNvSpPr>
          <p:nvPr>
            <p:ph type="body" sz="quarter" idx="15" hasCustomPrompt="1"/>
          </p:nvPr>
        </p:nvSpPr>
        <p:spPr>
          <a:xfrm>
            <a:off x="4607212" y="2435808"/>
            <a:ext cx="3372624" cy="3787920"/>
          </a:xfrm>
        </p:spPr>
        <p:txBody>
          <a:bodyPr>
            <a:normAutofit/>
          </a:bodyPr>
          <a:lstStyle>
            <a:lvl1pPr marL="0" indent="0" algn="just">
              <a:buNone/>
              <a:defRPr sz="1800">
                <a:solidFill>
                  <a:srgbClr val="104670"/>
                </a:solidFill>
              </a:defRPr>
            </a:lvl1pPr>
          </a:lstStyle>
          <a:p>
            <a:pPr lvl="0"/>
            <a:r>
              <a:rPr lang="nl-BE"/>
              <a:t>Second level text, Calibri, font size 18 pt</a:t>
            </a:r>
            <a:endParaRPr lang="en-US"/>
          </a:p>
        </p:txBody>
      </p:sp>
      <p:sp>
        <p:nvSpPr>
          <p:cNvPr id="12" name="Text Placeholder 13">
            <a:extLst>
              <a:ext uri="{FF2B5EF4-FFF2-40B4-BE49-F238E27FC236}">
                <a16:creationId xmlns:a16="http://schemas.microsoft.com/office/drawing/2014/main" id="{644CB0A8-0340-4700-9D8C-B9532560297D}"/>
              </a:ext>
            </a:extLst>
          </p:cNvPr>
          <p:cNvSpPr>
            <a:spLocks noGrp="1"/>
          </p:cNvSpPr>
          <p:nvPr>
            <p:ph type="body" sz="quarter" idx="18" hasCustomPrompt="1"/>
          </p:nvPr>
        </p:nvSpPr>
        <p:spPr>
          <a:xfrm>
            <a:off x="883257" y="1462661"/>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4" name="Text Placeholder 15">
            <a:extLst>
              <a:ext uri="{FF2B5EF4-FFF2-40B4-BE49-F238E27FC236}">
                <a16:creationId xmlns:a16="http://schemas.microsoft.com/office/drawing/2014/main" id="{68E2CB7F-D0E0-4D8F-AC2B-0B1F8352CCCE}"/>
              </a:ext>
            </a:extLst>
          </p:cNvPr>
          <p:cNvSpPr>
            <a:spLocks noGrp="1"/>
          </p:cNvSpPr>
          <p:nvPr>
            <p:ph type="body" sz="quarter" idx="19" hasCustomPrompt="1"/>
          </p:nvPr>
        </p:nvSpPr>
        <p:spPr>
          <a:xfrm>
            <a:off x="8356073"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5" name="Text Placeholder 13">
            <a:extLst>
              <a:ext uri="{FF2B5EF4-FFF2-40B4-BE49-F238E27FC236}">
                <a16:creationId xmlns:a16="http://schemas.microsoft.com/office/drawing/2014/main" id="{2769AE98-A7B3-4B31-9C08-00142104505A}"/>
              </a:ext>
            </a:extLst>
          </p:cNvPr>
          <p:cNvSpPr>
            <a:spLocks noGrp="1"/>
          </p:cNvSpPr>
          <p:nvPr>
            <p:ph type="body" sz="quarter" idx="20" hasCustomPrompt="1"/>
          </p:nvPr>
        </p:nvSpPr>
        <p:spPr>
          <a:xfrm>
            <a:off x="8371922"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7" name="Title 1">
            <a:extLst>
              <a:ext uri="{FF2B5EF4-FFF2-40B4-BE49-F238E27FC236}">
                <a16:creationId xmlns:a16="http://schemas.microsoft.com/office/drawing/2014/main" id="{65FAE667-5698-42E2-88B5-E5525EA8075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8" name="Date Placeholder 4">
            <a:extLst>
              <a:ext uri="{FF2B5EF4-FFF2-40B4-BE49-F238E27FC236}">
                <a16:creationId xmlns:a16="http://schemas.microsoft.com/office/drawing/2014/main" id="{009CA754-367B-4D49-9C17-A1873BCA1A39}"/>
              </a:ext>
            </a:extLst>
          </p:cNvPr>
          <p:cNvSpPr>
            <a:spLocks noGrp="1"/>
          </p:cNvSpPr>
          <p:nvPr>
            <p:ph type="dt" sz="half" idx="10"/>
          </p:nvPr>
        </p:nvSpPr>
        <p:spPr>
          <a:xfrm>
            <a:off x="838200" y="6356351"/>
            <a:ext cx="2743200" cy="365125"/>
          </a:xfrm>
        </p:spPr>
        <p:txBody>
          <a:bodyPr/>
          <a:lstStyle/>
          <a:p>
            <a:endParaRPr lang="fr-BE"/>
          </a:p>
        </p:txBody>
      </p:sp>
      <p:sp>
        <p:nvSpPr>
          <p:cNvPr id="19" name="Footer Placeholder 5">
            <a:extLst>
              <a:ext uri="{FF2B5EF4-FFF2-40B4-BE49-F238E27FC236}">
                <a16:creationId xmlns:a16="http://schemas.microsoft.com/office/drawing/2014/main" id="{E1B912D3-9954-403E-97EE-7C5F3308EEBE}"/>
              </a:ext>
            </a:extLst>
          </p:cNvPr>
          <p:cNvSpPr>
            <a:spLocks noGrp="1"/>
          </p:cNvSpPr>
          <p:nvPr>
            <p:ph type="ftr" sz="quarter" idx="11"/>
          </p:nvPr>
        </p:nvSpPr>
        <p:spPr>
          <a:xfrm>
            <a:off x="4038600" y="6356351"/>
            <a:ext cx="4114800" cy="365125"/>
          </a:xfrm>
        </p:spPr>
        <p:txBody>
          <a:bodyPr/>
          <a:lstStyle/>
          <a:p>
            <a:r>
              <a:rPr lang="fr-BE"/>
              <a:t>Pres EPC139-25</a:t>
            </a:r>
          </a:p>
        </p:txBody>
      </p:sp>
      <p:sp>
        <p:nvSpPr>
          <p:cNvPr id="20" name="Slide Number Placeholder 6">
            <a:extLst>
              <a:ext uri="{FF2B5EF4-FFF2-40B4-BE49-F238E27FC236}">
                <a16:creationId xmlns:a16="http://schemas.microsoft.com/office/drawing/2014/main" id="{1EE5489B-0FE4-49A5-A122-47AB8C97E4B3}"/>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pic>
        <p:nvPicPr>
          <p:cNvPr id="21" name="Picture 20" descr="A close up of a logo&#10;&#10;Description automatically generated">
            <a:extLst>
              <a:ext uri="{FF2B5EF4-FFF2-40B4-BE49-F238E27FC236}">
                <a16:creationId xmlns:a16="http://schemas.microsoft.com/office/drawing/2014/main" id="{8DB247C0-3A39-4F8F-BDC0-59772BA6DC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276589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C68509E-AEA8-444C-B53F-BD3C9A5DA38F}"/>
              </a:ext>
            </a:extLst>
          </p:cNvPr>
          <p:cNvSpPr>
            <a:spLocks noGrp="1"/>
          </p:cNvSpPr>
          <p:nvPr>
            <p:ph type="title" hasCustomPrompt="1"/>
          </p:nvPr>
        </p:nvSpPr>
        <p:spPr>
          <a:xfrm>
            <a:off x="3696001" y="1675814"/>
            <a:ext cx="4800001" cy="470211"/>
          </a:xfrm>
        </p:spPr>
        <p:txBody>
          <a:bodyPr>
            <a:noAutofit/>
          </a:bodyPr>
          <a:lstStyle>
            <a:lvl1pPr algn="ctr">
              <a:defRPr sz="2800" b="1" baseline="0">
                <a:solidFill>
                  <a:schemeClr val="bg1"/>
                </a:solidFill>
                <a:latin typeface="Calibri" panose="020F0502020204030204" pitchFamily="34" charset="0"/>
              </a:defRPr>
            </a:lvl1pPr>
          </a:lstStyle>
          <a:p>
            <a:r>
              <a:rPr lang="en-US"/>
              <a:t>INTERMISSION</a:t>
            </a:r>
          </a:p>
        </p:txBody>
      </p:sp>
      <p:pic>
        <p:nvPicPr>
          <p:cNvPr id="6" name="Picture 5" descr="A close up of a logo&#10;&#10;Description automatically generated">
            <a:extLst>
              <a:ext uri="{FF2B5EF4-FFF2-40B4-BE49-F238E27FC236}">
                <a16:creationId xmlns:a16="http://schemas.microsoft.com/office/drawing/2014/main" id="{91D4F3C6-CCBD-4128-801D-66F620BB3A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pic>
        <p:nvPicPr>
          <p:cNvPr id="7" name="Picture 6" descr="A cup of coffee on a wooden table&#10;&#10;Description automatically generated">
            <a:extLst>
              <a:ext uri="{FF2B5EF4-FFF2-40B4-BE49-F238E27FC236}">
                <a16:creationId xmlns:a16="http://schemas.microsoft.com/office/drawing/2014/main" id="{51CC8681-2E57-4707-9CAD-35FCBF5CA4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57" t="13298" r="457" b="11814"/>
          <a:stretch/>
        </p:blipFill>
        <p:spPr>
          <a:xfrm>
            <a:off x="0" y="0"/>
            <a:ext cx="12192000" cy="6910954"/>
          </a:xfrm>
          <a:prstGeom prst="rect">
            <a:avLst/>
          </a:prstGeom>
        </p:spPr>
      </p:pic>
      <p:sp>
        <p:nvSpPr>
          <p:cNvPr id="8" name="Title 1">
            <a:extLst>
              <a:ext uri="{FF2B5EF4-FFF2-40B4-BE49-F238E27FC236}">
                <a16:creationId xmlns:a16="http://schemas.microsoft.com/office/drawing/2014/main" id="{2EA502BB-E11A-4E40-B77E-546FB6AC317B}"/>
              </a:ext>
            </a:extLst>
          </p:cNvPr>
          <p:cNvSpPr txBox="1">
            <a:spLocks/>
          </p:cNvSpPr>
          <p:nvPr userDrawn="1"/>
        </p:nvSpPr>
        <p:spPr>
          <a:xfrm>
            <a:off x="3848401" y="1735450"/>
            <a:ext cx="4800001" cy="4702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baseline="0">
                <a:solidFill>
                  <a:schemeClr val="bg1"/>
                </a:solidFill>
                <a:latin typeface="Calibri" panose="020F0502020204030204" pitchFamily="34" charset="0"/>
                <a:ea typeface="+mj-ea"/>
                <a:cs typeface="+mj-cs"/>
              </a:defRPr>
            </a:lvl1pPr>
          </a:lstStyle>
          <a:p>
            <a:r>
              <a:rPr lang="en-US"/>
              <a:t>INTERMISSION</a:t>
            </a:r>
          </a:p>
        </p:txBody>
      </p:sp>
    </p:spTree>
    <p:extLst>
      <p:ext uri="{BB962C8B-B14F-4D97-AF65-F5344CB8AC3E}">
        <p14:creationId xmlns:p14="http://schemas.microsoft.com/office/powerpoint/2010/main" val="3821146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amp;A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030585-8238-45F6-80A4-C72B37861A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850" b="15380"/>
          <a:stretch/>
        </p:blipFill>
        <p:spPr>
          <a:xfrm>
            <a:off x="0" y="18902"/>
            <a:ext cx="12192004" cy="6844747"/>
          </a:xfrm>
          <a:prstGeom prst="rect">
            <a:avLst/>
          </a:prstGeom>
        </p:spPr>
      </p:pic>
      <p:sp>
        <p:nvSpPr>
          <p:cNvPr id="12" name="Title 1">
            <a:extLst>
              <a:ext uri="{FF2B5EF4-FFF2-40B4-BE49-F238E27FC236}">
                <a16:creationId xmlns:a16="http://schemas.microsoft.com/office/drawing/2014/main" id="{4E7E9666-1A8A-4E2A-91BC-13BBB94AEA49}"/>
              </a:ext>
            </a:extLst>
          </p:cNvPr>
          <p:cNvSpPr>
            <a:spLocks noGrp="1"/>
          </p:cNvSpPr>
          <p:nvPr>
            <p:ph type="title" hasCustomPrompt="1"/>
          </p:nvPr>
        </p:nvSpPr>
        <p:spPr>
          <a:xfrm>
            <a:off x="5444529" y="3678699"/>
            <a:ext cx="5427412" cy="470211"/>
          </a:xfrm>
        </p:spPr>
        <p:txBody>
          <a:bodyPr>
            <a:normAutofit/>
          </a:bodyPr>
          <a:lstStyle>
            <a:lvl1pPr algn="ctr">
              <a:defRPr sz="2400" b="1" baseline="0">
                <a:solidFill>
                  <a:schemeClr val="bg1"/>
                </a:solidFill>
                <a:latin typeface="+mn-lt"/>
              </a:defRPr>
            </a:lvl1pPr>
          </a:lstStyle>
          <a:p>
            <a:r>
              <a:rPr lang="en-US"/>
              <a:t>THANKS FOR LISTENING</a:t>
            </a:r>
          </a:p>
        </p:txBody>
      </p:sp>
      <p:sp>
        <p:nvSpPr>
          <p:cNvPr id="13" name="Content Placeholder 8">
            <a:extLst>
              <a:ext uri="{FF2B5EF4-FFF2-40B4-BE49-F238E27FC236}">
                <a16:creationId xmlns:a16="http://schemas.microsoft.com/office/drawing/2014/main" id="{0006521E-376B-4946-8951-8C9EE8717664}"/>
              </a:ext>
            </a:extLst>
          </p:cNvPr>
          <p:cNvSpPr>
            <a:spLocks noGrp="1"/>
          </p:cNvSpPr>
          <p:nvPr>
            <p:ph sz="quarter" idx="13" hasCustomPrompt="1"/>
          </p:nvPr>
        </p:nvSpPr>
        <p:spPr>
          <a:xfrm>
            <a:off x="5444667" y="4206261"/>
            <a:ext cx="5427133" cy="456636"/>
          </a:xfrm>
        </p:spPr>
        <p:txBody>
          <a:bodyPr>
            <a:noAutofit/>
          </a:bodyPr>
          <a:lstStyle>
            <a:lvl1pPr marL="0" indent="0" algn="ctr">
              <a:buNone/>
              <a:defRPr sz="2100">
                <a:solidFill>
                  <a:schemeClr val="bg1"/>
                </a:solidFill>
              </a:defRPr>
            </a:lvl1pPr>
          </a:lstStyle>
          <a:p>
            <a:pPr lvl="0"/>
            <a:r>
              <a:rPr lang="en-GB"/>
              <a:t>We’ll be answering questions now.</a:t>
            </a:r>
            <a:endParaRPr lang="fr-BE"/>
          </a:p>
        </p:txBody>
      </p:sp>
      <p:sp>
        <p:nvSpPr>
          <p:cNvPr id="15" name="Title 1">
            <a:extLst>
              <a:ext uri="{FF2B5EF4-FFF2-40B4-BE49-F238E27FC236}">
                <a16:creationId xmlns:a16="http://schemas.microsoft.com/office/drawing/2014/main" id="{DF53EA56-0302-4B0D-8083-7CFA70528420}"/>
              </a:ext>
            </a:extLst>
          </p:cNvPr>
          <p:cNvSpPr txBox="1">
            <a:spLocks/>
          </p:cNvSpPr>
          <p:nvPr userDrawn="1"/>
        </p:nvSpPr>
        <p:spPr>
          <a:xfrm>
            <a:off x="5186067" y="2958790"/>
            <a:ext cx="5427412" cy="4702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baseline="0">
                <a:solidFill>
                  <a:srgbClr val="FDCF6C"/>
                </a:solidFill>
                <a:latin typeface="+mj-lt"/>
                <a:ea typeface="+mj-ea"/>
                <a:cs typeface="+mj-cs"/>
              </a:defRPr>
            </a:lvl1pPr>
          </a:lstStyle>
          <a:p>
            <a:r>
              <a:rPr lang="en-US" sz="4400">
                <a:solidFill>
                  <a:schemeClr val="bg1"/>
                </a:solidFill>
              </a:rPr>
              <a:t>Q&amp;A</a:t>
            </a:r>
          </a:p>
        </p:txBody>
      </p:sp>
      <p:pic>
        <p:nvPicPr>
          <p:cNvPr id="7" name="Picture 6" descr="A close up of a logo&#10;&#10;Description automatically generated">
            <a:extLst>
              <a:ext uri="{FF2B5EF4-FFF2-40B4-BE49-F238E27FC236}">
                <a16:creationId xmlns:a16="http://schemas.microsoft.com/office/drawing/2014/main" id="{44835336-2A6D-4007-9A53-72C54F2619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292928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 Dark Blue">
    <p:bg>
      <p:bgPr>
        <a:solidFill>
          <a:srgbClr val="104670">
            <a:alpha val="95000"/>
          </a:srgbClr>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994C205-EB23-47B5-91D0-DB329002FE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pic>
        <p:nvPicPr>
          <p:cNvPr id="18" name="Picture 17" descr="A close up of a sign&#10;&#10;Description automatically generated">
            <a:extLst>
              <a:ext uri="{FF2B5EF4-FFF2-40B4-BE49-F238E27FC236}">
                <a16:creationId xmlns:a16="http://schemas.microsoft.com/office/drawing/2014/main" id="{754DBFB0-2117-49DE-BADD-432D61A75477}"/>
              </a:ext>
            </a:extLst>
          </p:cNvPr>
          <p:cNvPicPr>
            <a:picLocks noChangeAspect="1"/>
          </p:cNvPicPr>
          <p:nvPr userDrawn="1"/>
        </p:nvPicPr>
        <p:blipFill rotWithShape="1">
          <a:blip r:embed="rId3" cstate="print">
            <a:alphaModFix amt="69000"/>
            <a:extLst>
              <a:ext uri="{28A0092B-C50C-407E-A947-70E740481C1C}">
                <a14:useLocalDpi xmlns:a14="http://schemas.microsoft.com/office/drawing/2010/main" val="0"/>
              </a:ext>
            </a:extLst>
          </a:blip>
          <a:srcRect/>
          <a:stretch/>
        </p:blipFill>
        <p:spPr>
          <a:xfrm>
            <a:off x="0" y="1545436"/>
            <a:ext cx="12669451" cy="4028142"/>
          </a:xfrm>
          <a:prstGeom prst="rect">
            <a:avLst/>
          </a:prstGeom>
        </p:spPr>
      </p:pic>
      <p:sp>
        <p:nvSpPr>
          <p:cNvPr id="19" name="Title 1">
            <a:extLst>
              <a:ext uri="{FF2B5EF4-FFF2-40B4-BE49-F238E27FC236}">
                <a16:creationId xmlns:a16="http://schemas.microsoft.com/office/drawing/2014/main" id="{BA2A6080-A13C-4FC5-8696-89BA17C72783}"/>
              </a:ext>
            </a:extLst>
          </p:cNvPr>
          <p:cNvSpPr>
            <a:spLocks noGrp="1"/>
          </p:cNvSpPr>
          <p:nvPr>
            <p:ph type="title" hasCustomPrompt="1"/>
          </p:nvPr>
        </p:nvSpPr>
        <p:spPr>
          <a:xfrm>
            <a:off x="4744467" y="899194"/>
            <a:ext cx="2479133" cy="470211"/>
          </a:xfrm>
        </p:spPr>
        <p:txBody>
          <a:bodyPr>
            <a:noAutofit/>
          </a:bodyPr>
          <a:lstStyle>
            <a:lvl1pPr algn="ctr">
              <a:defRPr sz="2800" b="1">
                <a:solidFill>
                  <a:schemeClr val="bg1"/>
                </a:solidFill>
                <a:latin typeface="+mn-lt"/>
              </a:defRPr>
            </a:lvl1pPr>
          </a:lstStyle>
          <a:p>
            <a:r>
              <a:rPr lang="fr-BE"/>
              <a:t>THANK YOU!</a:t>
            </a:r>
            <a:endParaRPr lang="en-GB"/>
          </a:p>
        </p:txBody>
      </p:sp>
      <p:sp>
        <p:nvSpPr>
          <p:cNvPr id="21" name="TextBox 16">
            <a:extLst>
              <a:ext uri="{FF2B5EF4-FFF2-40B4-BE49-F238E27FC236}">
                <a16:creationId xmlns:a16="http://schemas.microsoft.com/office/drawing/2014/main" id="{CC347CD8-F325-4247-8219-9354AE7D5903}"/>
              </a:ext>
            </a:extLst>
          </p:cNvPr>
          <p:cNvSpPr txBox="1"/>
          <p:nvPr userDrawn="1"/>
        </p:nvSpPr>
        <p:spPr>
          <a:xfrm>
            <a:off x="0" y="6339873"/>
            <a:ext cx="12191999"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i="1" kern="1200">
                <a:solidFill>
                  <a:schemeClr val="bg1"/>
                </a:solidFill>
                <a:effectLst/>
                <a:latin typeface="+mn-lt"/>
                <a:ea typeface="+mn-ea"/>
                <a:cs typeface="+mn-cs"/>
              </a:rPr>
              <a:t>©</a:t>
            </a:r>
            <a:r>
              <a:rPr lang="fr-BE" sz="1000" i="1" kern="1200" err="1">
                <a:solidFill>
                  <a:schemeClr val="bg1"/>
                </a:solidFill>
                <a:effectLst/>
                <a:latin typeface="+mn-lt"/>
                <a:ea typeface="+mn-ea"/>
                <a:cs typeface="+mn-cs"/>
              </a:rPr>
              <a:t>European</a:t>
            </a:r>
            <a:r>
              <a:rPr lang="fr-BE" sz="1000" i="1" kern="1200">
                <a:solidFill>
                  <a:schemeClr val="bg1"/>
                </a:solidFill>
                <a:effectLst/>
                <a:latin typeface="+mn-lt"/>
                <a:ea typeface="+mn-ea"/>
                <a:cs typeface="+mn-cs"/>
              </a:rPr>
              <a:t> Payments Council/ Conseil Européen des Paiements AISBL. </a:t>
            </a:r>
            <a:r>
              <a:rPr lang="en-US" sz="1000" i="1" kern="1200">
                <a:solidFill>
                  <a:schemeClr val="bg1"/>
                </a:solidFill>
                <a:effectLst/>
                <a:latin typeface="+mn-lt"/>
                <a:ea typeface="+mn-ea"/>
                <a:cs typeface="+mn-cs"/>
              </a:rPr>
              <a:t>Any and all rights are the exclusive property of EUROPEAN PAYMENTS COUNCIL - CONSEIL EUROPEEN DES PAIEMENTS AISBL, </a:t>
            </a:r>
            <a:r>
              <a:rPr lang="en-GB" sz="1000" i="1" kern="1200" err="1">
                <a:solidFill>
                  <a:schemeClr val="bg1"/>
                </a:solidFill>
                <a:effectLst/>
                <a:latin typeface="+mn-lt"/>
                <a:ea typeface="+mn-ea"/>
                <a:cs typeface="+mn-cs"/>
              </a:rPr>
              <a:t>Cours</a:t>
            </a:r>
            <a:r>
              <a:rPr lang="en-GB" sz="1000" i="1" kern="1200">
                <a:solidFill>
                  <a:schemeClr val="bg1"/>
                </a:solidFill>
                <a:effectLst/>
                <a:latin typeface="+mn-lt"/>
                <a:ea typeface="+mn-ea"/>
                <a:cs typeface="+mn-cs"/>
              </a:rPr>
              <a:t> Saint-Michel 30 – B-1040 Brussels, BELGIUM - Enterprise N° 0873.268.927 </a:t>
            </a:r>
          </a:p>
        </p:txBody>
      </p:sp>
      <p:sp>
        <p:nvSpPr>
          <p:cNvPr id="23" name="TextBox 15">
            <a:extLst>
              <a:ext uri="{FF2B5EF4-FFF2-40B4-BE49-F238E27FC236}">
                <a16:creationId xmlns:a16="http://schemas.microsoft.com/office/drawing/2014/main" id="{1DC9214D-17F1-4A9C-BBFB-C2584A4C69BA}"/>
              </a:ext>
            </a:extLst>
          </p:cNvPr>
          <p:cNvSpPr txBox="1"/>
          <p:nvPr userDrawn="1"/>
        </p:nvSpPr>
        <p:spPr>
          <a:xfrm>
            <a:off x="5435747" y="6008610"/>
            <a:ext cx="1320507"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solidFill>
                  <a:schemeClr val="bg1"/>
                </a:solidFill>
              </a:rPr>
              <a:t>@EPC_SEPA </a:t>
            </a:r>
          </a:p>
        </p:txBody>
      </p:sp>
      <p:pic>
        <p:nvPicPr>
          <p:cNvPr id="24" name="Picture 23">
            <a:hlinkClick r:id="rId4"/>
            <a:extLst>
              <a:ext uri="{FF2B5EF4-FFF2-40B4-BE49-F238E27FC236}">
                <a16:creationId xmlns:a16="http://schemas.microsoft.com/office/drawing/2014/main" id="{93A8C816-39DF-451E-B4DA-185A6DAF0752}"/>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5809727" y="5684306"/>
            <a:ext cx="348615" cy="351790"/>
          </a:xfrm>
          <a:prstGeom prst="rect">
            <a:avLst/>
          </a:prstGeom>
        </p:spPr>
      </p:pic>
    </p:spTree>
    <p:extLst>
      <p:ext uri="{BB962C8B-B14F-4D97-AF65-F5344CB8AC3E}">
        <p14:creationId xmlns:p14="http://schemas.microsoft.com/office/powerpoint/2010/main" val="22365884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Agenda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EE7F00"/>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EE7F00"/>
              </a:buClr>
              <a:defRPr sz="2000" baseline="0">
                <a:solidFill>
                  <a:srgbClr val="104670"/>
                </a:solidFill>
              </a:defRPr>
            </a:lvl2pPr>
            <a:lvl3pPr>
              <a:lnSpc>
                <a:spcPct val="100000"/>
              </a:lnSpc>
              <a:spcBef>
                <a:spcPts val="0"/>
              </a:spcBef>
              <a:buClr>
                <a:srgbClr val="EE7F00"/>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EE7F00"/>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0" name="Title 1">
            <a:extLst>
              <a:ext uri="{FF2B5EF4-FFF2-40B4-BE49-F238E27FC236}">
                <a16:creationId xmlns:a16="http://schemas.microsoft.com/office/drawing/2014/main" id="{2B14DC47-ED01-4F05-8425-C55B476AE4F5}"/>
              </a:ext>
            </a:extLst>
          </p:cNvPr>
          <p:cNvSpPr>
            <a:spLocks noGrp="1"/>
          </p:cNvSpPr>
          <p:nvPr>
            <p:ph type="title" hasCustomPrompt="1"/>
          </p:nvPr>
        </p:nvSpPr>
        <p:spPr>
          <a:xfrm>
            <a:off x="696974" y="742534"/>
            <a:ext cx="9832239" cy="564220"/>
          </a:xfrm>
        </p:spPr>
        <p:txBody>
          <a:bodyPr>
            <a:noAutofit/>
          </a:bodyPr>
          <a:lstStyle>
            <a:lvl1pPr algn="just">
              <a:defRPr sz="3600" b="1">
                <a:solidFill>
                  <a:schemeClr val="bg1"/>
                </a:solidFill>
                <a:latin typeface="+mn-lt"/>
              </a:defRPr>
            </a:lvl1pPr>
          </a:lstStyle>
          <a:p>
            <a:r>
              <a:rPr lang="en-US"/>
              <a:t>Agenda</a:t>
            </a:r>
          </a:p>
        </p:txBody>
      </p:sp>
      <p:pic>
        <p:nvPicPr>
          <p:cNvPr id="9" name="Picture 8" descr="A close up of a logo&#10;&#10;Description automatically generated">
            <a:extLst>
              <a:ext uri="{FF2B5EF4-FFF2-40B4-BE49-F238E27FC236}">
                <a16:creationId xmlns:a16="http://schemas.microsoft.com/office/drawing/2014/main" id="{8E89C372-2036-4555-9BFC-8965BEE7C2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043866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page, 1 column, 1 green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1800">
                <a:solidFill>
                  <a:srgbClr val="104670"/>
                </a:solidFill>
              </a:defRPr>
            </a:lvl1pPr>
          </a:lstStyle>
          <a:p>
            <a:pPr lvl="0"/>
            <a:r>
              <a:rPr lang="en-US"/>
              <a:t>Heading – First level text, 1 line max,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4E7762">
              <a:alpha val="11000"/>
            </a:srgbClr>
          </a:solidFill>
        </p:spPr>
        <p:txBody>
          <a:bodyPr>
            <a:normAutofit/>
          </a:bodyPr>
          <a:lstStyle>
            <a:lvl1pPr marL="0" indent="0" algn="just">
              <a:buNone/>
              <a:defRPr lang="fr-BE" sz="2600" b="0" kern="1200" baseline="0" dirty="0">
                <a:solidFill>
                  <a:srgbClr val="4E7762"/>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EE7F00"/>
                </a:solidFill>
                <a:latin typeface="+mn-lt"/>
              </a:defRPr>
            </a:lvl1pPr>
          </a:lstStyle>
          <a:p>
            <a:r>
              <a:rPr lang="en-US"/>
              <a:t>Title,2 lines max, Calibri bold, font size 36 </a:t>
            </a:r>
            <a:r>
              <a:rPr lang="en-US" err="1"/>
              <a:t>pt</a:t>
            </a:r>
            <a:endParaRPr lang="en-US"/>
          </a:p>
        </p:txBody>
      </p:sp>
      <p:pic>
        <p:nvPicPr>
          <p:cNvPr id="12" name="Picture 11" descr="A close up of a logo&#10;&#10;Description automatically generated">
            <a:extLst>
              <a:ext uri="{FF2B5EF4-FFF2-40B4-BE49-F238E27FC236}">
                <a16:creationId xmlns:a16="http://schemas.microsoft.com/office/drawing/2014/main" id="{4B723808-0B66-4A4F-A75E-F0C9E11A7A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13" name="Content Placeholder 2">
            <a:extLst>
              <a:ext uri="{FF2B5EF4-FFF2-40B4-BE49-F238E27FC236}">
                <a16:creationId xmlns:a16="http://schemas.microsoft.com/office/drawing/2014/main" id="{9233A2EC-5C54-4573-87FD-4B76609F1029}"/>
              </a:ext>
            </a:extLst>
          </p:cNvPr>
          <p:cNvSpPr>
            <a:spLocks noGrp="1"/>
          </p:cNvSpPr>
          <p:nvPr>
            <p:ph idx="1" hasCustomPrompt="1"/>
          </p:nvPr>
        </p:nvSpPr>
        <p:spPr>
          <a:xfrm>
            <a:off x="878505" y="2819197"/>
            <a:ext cx="10462265" cy="3537154"/>
          </a:xfrm>
        </p:spPr>
        <p:txBody>
          <a:bodyPr/>
          <a:lstStyle>
            <a:lvl1pPr marL="285750" indent="-285750" algn="just">
              <a:buClr>
                <a:srgbClr val="4E7762"/>
              </a:buClr>
              <a:buSzPct val="130000"/>
              <a:buFont typeface="Wingdings" panose="05000000000000000000" pitchFamily="2" charset="2"/>
              <a:buChar char="§"/>
              <a:defRPr sz="1800" b="1" baseline="0">
                <a:solidFill>
                  <a:srgbClr val="104670"/>
                </a:solidFill>
              </a:defRPr>
            </a:lvl1pPr>
            <a:lvl2pPr marL="742950" indent="-285750" algn="just">
              <a:buClr>
                <a:srgbClr val="4E7762"/>
              </a:buClr>
              <a:buSzPct val="130000"/>
              <a:buFont typeface="Arial" panose="020B0604020202020204" pitchFamily="34" charset="0"/>
              <a:buChar char="•"/>
              <a:defRPr sz="1600" baseline="0">
                <a:solidFill>
                  <a:srgbClr val="104670"/>
                </a:solidFill>
              </a:defRPr>
            </a:lvl2pPr>
            <a:lvl3pPr marL="1085850" indent="-171450" algn="just">
              <a:buClr>
                <a:srgbClr val="4E7762"/>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 </a:t>
            </a:r>
            <a:r>
              <a:rPr lang="en-US" err="1"/>
              <a:t>pt</a:t>
            </a:r>
            <a:endParaRPr lang="en-US"/>
          </a:p>
          <a:p>
            <a:pPr lvl="0"/>
            <a:r>
              <a:rPr lang="en-US"/>
              <a:t>Third level text, Calibri, font size 18 </a:t>
            </a:r>
            <a:r>
              <a:rPr lang="en-US" err="1"/>
              <a:t>pt</a:t>
            </a:r>
            <a:endParaRPr lang="en-US"/>
          </a:p>
          <a:p>
            <a:pPr lvl="1"/>
            <a:r>
              <a:rPr lang="en-US"/>
              <a:t>Fourth level text, Calibri, font size 14 </a:t>
            </a:r>
            <a:r>
              <a:rPr lang="en-US" err="1"/>
              <a:t>pt</a:t>
            </a:r>
            <a:endParaRPr lang="en-US"/>
          </a:p>
          <a:p>
            <a:pPr lvl="2"/>
            <a:r>
              <a:rPr lang="en-US"/>
              <a:t>Fifth level text, Calibri, font size 12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12 </a:t>
            </a:r>
            <a:r>
              <a:rPr lang="en-US" err="1"/>
              <a:t>pt</a:t>
            </a:r>
            <a:endParaRPr lang="en-US"/>
          </a:p>
          <a:p>
            <a:pPr lvl="0"/>
            <a:endParaRPr lang="en-US"/>
          </a:p>
        </p:txBody>
      </p:sp>
      <p:sp>
        <p:nvSpPr>
          <p:cNvPr id="14" name="Content Placeholder 2">
            <a:extLst>
              <a:ext uri="{FF2B5EF4-FFF2-40B4-BE49-F238E27FC236}">
                <a16:creationId xmlns:a16="http://schemas.microsoft.com/office/drawing/2014/main" id="{22B62FB4-AE07-4EA3-891E-E88B89F028D4}"/>
              </a:ext>
            </a:extLst>
          </p:cNvPr>
          <p:cNvSpPr>
            <a:spLocks noGrp="1"/>
          </p:cNvSpPr>
          <p:nvPr>
            <p:ph idx="14" hasCustomPrompt="1"/>
          </p:nvPr>
        </p:nvSpPr>
        <p:spPr>
          <a:xfrm>
            <a:off x="878505" y="2407358"/>
            <a:ext cx="10462265" cy="374745"/>
          </a:xfrm>
        </p:spPr>
        <p:txBody>
          <a:bodyPr/>
          <a:lstStyle>
            <a:lvl1pPr marL="0" indent="0">
              <a:buClr>
                <a:schemeClr val="accent2"/>
              </a:buClr>
              <a:buFont typeface="Wingdings" panose="05000000000000000000" pitchFamily="2" charset="2"/>
              <a:buNone/>
              <a:defRPr sz="1800" baseline="0">
                <a:solidFill>
                  <a:srgbClr val="104670"/>
                </a:solidFill>
              </a:defRPr>
            </a:lvl1pPr>
          </a:lstStyle>
          <a:p>
            <a:pPr lvl="0"/>
            <a:r>
              <a:rPr lang="en-US"/>
              <a:t>Second level text, Calibri, font size 18 </a:t>
            </a:r>
            <a:r>
              <a:rPr lang="en-US" err="1"/>
              <a:t>pt</a:t>
            </a:r>
            <a:endParaRPr lang="en-US"/>
          </a:p>
          <a:p>
            <a:pPr lvl="0"/>
            <a:endParaRPr lang="en-US"/>
          </a:p>
        </p:txBody>
      </p:sp>
    </p:spTree>
    <p:extLst>
      <p:ext uri="{BB962C8B-B14F-4D97-AF65-F5344CB8AC3E}">
        <p14:creationId xmlns:p14="http://schemas.microsoft.com/office/powerpoint/2010/main" val="43051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1 column, 1 orange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7" name="Content Placeholder 2">
            <a:extLst>
              <a:ext uri="{FF2B5EF4-FFF2-40B4-BE49-F238E27FC236}">
                <a16:creationId xmlns:a16="http://schemas.microsoft.com/office/drawing/2014/main" id="{22805703-3A42-47D9-89A1-8E9DD5BEB2CE}"/>
              </a:ext>
            </a:extLst>
          </p:cNvPr>
          <p:cNvSpPr>
            <a:spLocks noGrp="1"/>
          </p:cNvSpPr>
          <p:nvPr>
            <p:ph idx="1" hasCustomPrompt="1"/>
          </p:nvPr>
        </p:nvSpPr>
        <p:spPr>
          <a:xfrm>
            <a:off x="878505" y="2819197"/>
            <a:ext cx="10462265" cy="3537154"/>
          </a:xfrm>
        </p:spPr>
        <p:txBody>
          <a:bodyPr/>
          <a:lstStyle>
            <a:lvl1pPr marL="285750" indent="-285750" algn="just">
              <a:buClr>
                <a:srgbClr val="EE7F00"/>
              </a:buClr>
              <a:buSzPct val="130000"/>
              <a:buFont typeface="Wingdings" panose="05000000000000000000" pitchFamily="2" charset="2"/>
              <a:buChar char="§"/>
              <a:defRPr sz="1800" b="1" baseline="0">
                <a:solidFill>
                  <a:srgbClr val="104670"/>
                </a:solidFill>
              </a:defRPr>
            </a:lvl1pPr>
            <a:lvl2pPr marL="742950" indent="-285750" algn="just">
              <a:buClr>
                <a:srgbClr val="EE7F00"/>
              </a:buClr>
              <a:buSzPct val="130000"/>
              <a:buFont typeface="Arial" panose="020B0604020202020204" pitchFamily="34" charset="0"/>
              <a:buChar char="•"/>
              <a:defRPr sz="1600" baseline="0">
                <a:solidFill>
                  <a:srgbClr val="104670"/>
                </a:solidFill>
              </a:defRPr>
            </a:lvl2pPr>
            <a:lvl3pPr marL="1085850" indent="-171450" algn="just">
              <a:buClr>
                <a:srgbClr val="EE7F00"/>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 </a:t>
            </a:r>
            <a:r>
              <a:rPr lang="en-US" err="1"/>
              <a:t>pt</a:t>
            </a:r>
            <a:endParaRPr lang="en-US"/>
          </a:p>
          <a:p>
            <a:pPr lvl="0"/>
            <a:r>
              <a:rPr lang="en-US"/>
              <a:t>Third level text, Calibri, font size 18 </a:t>
            </a:r>
            <a:r>
              <a:rPr lang="en-US" err="1"/>
              <a:t>pt</a:t>
            </a:r>
            <a:endParaRPr lang="en-US"/>
          </a:p>
          <a:p>
            <a:pPr lvl="1"/>
            <a:r>
              <a:rPr lang="en-US"/>
              <a:t>Fourth level text, Calibri, font size 14 </a:t>
            </a:r>
            <a:r>
              <a:rPr lang="en-US" err="1"/>
              <a:t>pt</a:t>
            </a:r>
            <a:endParaRPr lang="en-US"/>
          </a:p>
          <a:p>
            <a:pPr lvl="2"/>
            <a:r>
              <a:rPr lang="en-US"/>
              <a:t>Fifth level text, Calibri, font size 12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12 </a:t>
            </a:r>
            <a:r>
              <a:rPr lang="en-US" err="1"/>
              <a:t>pt</a:t>
            </a:r>
            <a:endParaRPr lang="en-US"/>
          </a:p>
          <a:p>
            <a:pPr lvl="0"/>
            <a:endParaRPr lang="en-US"/>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2000">
                <a:solidFill>
                  <a:srgbClr val="104670"/>
                </a:solidFill>
              </a:defRPr>
            </a:lvl1pPr>
          </a:lstStyle>
          <a:p>
            <a:pPr lvl="0"/>
            <a:r>
              <a:rPr lang="en-US"/>
              <a:t>Heading – First level text, 1 line max, Calibri, font size 20 </a:t>
            </a:r>
            <a:r>
              <a:rPr lang="en-US" err="1"/>
              <a:t>pt</a:t>
            </a:r>
            <a:endParaRPr lang="en-US"/>
          </a:p>
          <a:p>
            <a:pPr lvl="0"/>
            <a:endParaRPr lang="en-US"/>
          </a:p>
        </p:txBody>
      </p:sp>
      <p:sp>
        <p:nvSpPr>
          <p:cNvPr id="19" name="Content Placeholder 2">
            <a:extLst>
              <a:ext uri="{FF2B5EF4-FFF2-40B4-BE49-F238E27FC236}">
                <a16:creationId xmlns:a16="http://schemas.microsoft.com/office/drawing/2014/main" id="{FBF8DE73-B062-43B9-9600-2FF085C0E0AD}"/>
              </a:ext>
            </a:extLst>
          </p:cNvPr>
          <p:cNvSpPr>
            <a:spLocks noGrp="1"/>
          </p:cNvSpPr>
          <p:nvPr>
            <p:ph idx="14" hasCustomPrompt="1"/>
          </p:nvPr>
        </p:nvSpPr>
        <p:spPr>
          <a:xfrm>
            <a:off x="878505" y="2407358"/>
            <a:ext cx="10462265" cy="374745"/>
          </a:xfrm>
        </p:spPr>
        <p:txBody>
          <a:bodyPr/>
          <a:lstStyle>
            <a:lvl1pPr marL="0" indent="0">
              <a:buClr>
                <a:schemeClr val="accent2"/>
              </a:buClr>
              <a:buFont typeface="Wingdings" panose="05000000000000000000" pitchFamily="2" charset="2"/>
              <a:buNone/>
              <a:defRPr sz="1800" baseline="0">
                <a:solidFill>
                  <a:srgbClr val="104670"/>
                </a:solidFill>
              </a:defRPr>
            </a:lvl1pPr>
          </a:lstStyle>
          <a:p>
            <a:pPr lvl="0"/>
            <a:r>
              <a:rPr lang="en-US"/>
              <a:t>Second level text,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EE7F00">
              <a:alpha val="11000"/>
            </a:srgbClr>
          </a:solidFill>
        </p:spPr>
        <p:txBody>
          <a:bodyPr>
            <a:normAutofit/>
          </a:bodyPr>
          <a:lstStyle>
            <a:lvl1pPr marL="0" indent="0" algn="just">
              <a:buNone/>
              <a:defRPr lang="fr-BE" sz="2600" b="1" kern="1200" baseline="0" dirty="0">
                <a:solidFill>
                  <a:srgbClr val="EE7F00"/>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1D60E814-5263-4D91-AC14-AE79EACE91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9917432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bg1">
            <a:alpha val="11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1BFE2F-B935-42FC-919B-6C9C74824D99}"/>
              </a:ext>
            </a:extLst>
          </p:cNvPr>
          <p:cNvSpPr>
            <a:spLocks noGrp="1"/>
          </p:cNvSpPr>
          <p:nvPr>
            <p:ph type="ctrTitle" hasCustomPrompt="1"/>
          </p:nvPr>
        </p:nvSpPr>
        <p:spPr>
          <a:xfrm>
            <a:off x="3182767" y="3148905"/>
            <a:ext cx="5826467" cy="750690"/>
          </a:xfrm>
        </p:spPr>
        <p:txBody>
          <a:bodyPr anchor="b">
            <a:normAutofit/>
          </a:bodyPr>
          <a:lstStyle>
            <a:lvl1pPr algn="ctr">
              <a:defRPr sz="4000" b="1">
                <a:solidFill>
                  <a:srgbClr val="104670"/>
                </a:solidFill>
                <a:latin typeface="+mn-lt"/>
              </a:defRPr>
            </a:lvl1pPr>
          </a:lstStyle>
          <a:p>
            <a:r>
              <a:rPr lang="en-US"/>
              <a:t>Presentation title</a:t>
            </a:r>
          </a:p>
        </p:txBody>
      </p:sp>
      <p:sp>
        <p:nvSpPr>
          <p:cNvPr id="7" name="Subtitle 2">
            <a:extLst>
              <a:ext uri="{FF2B5EF4-FFF2-40B4-BE49-F238E27FC236}">
                <a16:creationId xmlns:a16="http://schemas.microsoft.com/office/drawing/2014/main" id="{E98F8768-FC92-49E6-8AD6-FB2BBFA17932}"/>
              </a:ext>
            </a:extLst>
          </p:cNvPr>
          <p:cNvSpPr>
            <a:spLocks noGrp="1"/>
          </p:cNvSpPr>
          <p:nvPr>
            <p:ph type="subTitle" idx="1" hasCustomPrompt="1"/>
          </p:nvPr>
        </p:nvSpPr>
        <p:spPr>
          <a:xfrm>
            <a:off x="4077015" y="4288556"/>
            <a:ext cx="4037971" cy="719249"/>
          </a:xfrm>
        </p:spPr>
        <p:txBody>
          <a:bodyPr/>
          <a:lstStyle>
            <a:lvl1pPr marL="0" indent="0" algn="ctr">
              <a:buNone/>
              <a:defRPr sz="2400">
                <a:solidFill>
                  <a:srgbClr val="EE7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7" name="Rectangle 16">
            <a:extLst>
              <a:ext uri="{FF2B5EF4-FFF2-40B4-BE49-F238E27FC236}">
                <a16:creationId xmlns:a16="http://schemas.microsoft.com/office/drawing/2014/main" id="{0131D8CA-E2D1-4D3D-B395-7166550C2D42}"/>
              </a:ext>
            </a:extLst>
          </p:cNvPr>
          <p:cNvSpPr/>
          <p:nvPr userDrawn="1"/>
        </p:nvSpPr>
        <p:spPr>
          <a:xfrm>
            <a:off x="0" y="-69654"/>
            <a:ext cx="12192000" cy="2546153"/>
          </a:xfrm>
          <a:prstGeom prst="rect">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a:extLst>
              <a:ext uri="{FF2B5EF4-FFF2-40B4-BE49-F238E27FC236}">
                <a16:creationId xmlns:a16="http://schemas.microsoft.com/office/drawing/2014/main" id="{257F5FA0-F22C-49EE-85D6-D91B4AA39C02}"/>
              </a:ext>
            </a:extLst>
          </p:cNvPr>
          <p:cNvSpPr>
            <a:spLocks noGrp="1"/>
          </p:cNvSpPr>
          <p:nvPr>
            <p:ph type="body" sz="quarter" idx="10" hasCustomPrompt="1"/>
          </p:nvPr>
        </p:nvSpPr>
        <p:spPr>
          <a:xfrm>
            <a:off x="5191482" y="5946338"/>
            <a:ext cx="1809039" cy="271934"/>
          </a:xfrm>
        </p:spPr>
        <p:txBody>
          <a:bodyPr>
            <a:normAutofit/>
          </a:bodyPr>
          <a:lstStyle>
            <a:lvl1pPr marL="0" indent="0" algn="ctr">
              <a:buNone/>
              <a:defRPr sz="1600">
                <a:solidFill>
                  <a:srgbClr val="4E7762"/>
                </a:solidFill>
              </a:defRPr>
            </a:lvl1pPr>
          </a:lstStyle>
          <a:p>
            <a:pPr lvl="0"/>
            <a:r>
              <a:rPr lang="fr-BE"/>
              <a:t>DD/MM/YYYY</a:t>
            </a:r>
            <a:endParaRPr lang="en-GB"/>
          </a:p>
        </p:txBody>
      </p:sp>
      <p:sp>
        <p:nvSpPr>
          <p:cNvPr id="9" name="Text Placeholder 2">
            <a:extLst>
              <a:ext uri="{FF2B5EF4-FFF2-40B4-BE49-F238E27FC236}">
                <a16:creationId xmlns:a16="http://schemas.microsoft.com/office/drawing/2014/main" id="{A1F4A2DD-1B83-4375-ADA4-C240B088EF92}"/>
              </a:ext>
            </a:extLst>
          </p:cNvPr>
          <p:cNvSpPr>
            <a:spLocks noGrp="1"/>
          </p:cNvSpPr>
          <p:nvPr>
            <p:ph type="body" sz="quarter" idx="11" hasCustomPrompt="1"/>
          </p:nvPr>
        </p:nvSpPr>
        <p:spPr>
          <a:xfrm>
            <a:off x="300168" y="6408980"/>
            <a:ext cx="3052633" cy="271934"/>
          </a:xfrm>
        </p:spPr>
        <p:txBody>
          <a:bodyPr>
            <a:normAutofit/>
          </a:bodyPr>
          <a:lstStyle>
            <a:lvl1pPr marL="0" indent="0" algn="ctr">
              <a:buNone/>
              <a:defRPr sz="1600">
                <a:solidFill>
                  <a:schemeClr val="bg2">
                    <a:lumMod val="50000"/>
                  </a:schemeClr>
                </a:solidFill>
              </a:defRPr>
            </a:lvl1pPr>
          </a:lstStyle>
          <a:p>
            <a:pPr lvl="0"/>
            <a:r>
              <a:rPr lang="fr-BE"/>
              <a:t>Document Classification</a:t>
            </a:r>
            <a:endParaRPr lang="en-GB"/>
          </a:p>
        </p:txBody>
      </p:sp>
      <p:sp>
        <p:nvSpPr>
          <p:cNvPr id="10" name="Text Placeholder 2">
            <a:extLst>
              <a:ext uri="{FF2B5EF4-FFF2-40B4-BE49-F238E27FC236}">
                <a16:creationId xmlns:a16="http://schemas.microsoft.com/office/drawing/2014/main" id="{CCE24881-D84E-4976-9784-2641D6E98C2C}"/>
              </a:ext>
            </a:extLst>
          </p:cNvPr>
          <p:cNvSpPr>
            <a:spLocks noGrp="1"/>
          </p:cNvSpPr>
          <p:nvPr>
            <p:ph type="body" sz="quarter" idx="12" hasCustomPrompt="1"/>
          </p:nvPr>
        </p:nvSpPr>
        <p:spPr>
          <a:xfrm>
            <a:off x="8839201" y="6408980"/>
            <a:ext cx="3052633" cy="271934"/>
          </a:xfrm>
        </p:spPr>
        <p:txBody>
          <a:bodyPr>
            <a:normAutofit/>
          </a:bodyPr>
          <a:lstStyle>
            <a:lvl1pPr marL="0" indent="0" algn="ctr">
              <a:buNone/>
              <a:defRPr sz="1600">
                <a:solidFill>
                  <a:schemeClr val="bg2">
                    <a:lumMod val="50000"/>
                  </a:schemeClr>
                </a:solidFill>
              </a:defRPr>
            </a:lvl1pPr>
          </a:lstStyle>
          <a:p>
            <a:pPr lvl="0"/>
            <a:r>
              <a:rPr lang="fr-BE"/>
              <a:t>Pres EPCXXX-YY </a:t>
            </a:r>
            <a:endParaRPr lang="en-GB"/>
          </a:p>
        </p:txBody>
      </p:sp>
      <p:pic>
        <p:nvPicPr>
          <p:cNvPr id="11" name="Picture 10">
            <a:extLst>
              <a:ext uri="{FF2B5EF4-FFF2-40B4-BE49-F238E27FC236}">
                <a16:creationId xmlns:a16="http://schemas.microsoft.com/office/drawing/2014/main" id="{46E222EE-D23B-45D0-9118-91EAB058F7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9234" y="2013740"/>
            <a:ext cx="2036138" cy="925518"/>
          </a:xfrm>
          <a:prstGeom prst="rect">
            <a:avLst/>
          </a:prstGeom>
        </p:spPr>
      </p:pic>
      <p:pic>
        <p:nvPicPr>
          <p:cNvPr id="12" name="Picture 11" descr="A close up of a sign&#10;&#10;Description automatically generated">
            <a:extLst>
              <a:ext uri="{FF2B5EF4-FFF2-40B4-BE49-F238E27FC236}">
                <a16:creationId xmlns:a16="http://schemas.microsoft.com/office/drawing/2014/main" id="{DD4CD40A-8AAB-4A73-A755-3116117EA525}"/>
              </a:ext>
            </a:extLst>
          </p:cNvPr>
          <p:cNvPicPr>
            <a:picLocks noChangeAspect="1"/>
          </p:cNvPicPr>
          <p:nvPr userDrawn="1"/>
        </p:nvPicPr>
        <p:blipFill>
          <a:blip r:embed="rId3" cstate="email">
            <a:alphaModFix amt="69000"/>
            <a:extLst>
              <a:ext uri="{28A0092B-C50C-407E-A947-70E740481C1C}">
                <a14:useLocalDpi xmlns:a14="http://schemas.microsoft.com/office/drawing/2010/main"/>
              </a:ext>
            </a:extLst>
          </a:blip>
          <a:stretch>
            <a:fillRect/>
          </a:stretch>
        </p:blipFill>
        <p:spPr>
          <a:xfrm>
            <a:off x="1826484" y="17890"/>
            <a:ext cx="9144000" cy="2286000"/>
          </a:xfrm>
          <a:prstGeom prst="rect">
            <a:avLst/>
          </a:prstGeom>
        </p:spPr>
      </p:pic>
    </p:spTree>
    <p:extLst>
      <p:ext uri="{BB962C8B-B14F-4D97-AF65-F5344CB8AC3E}">
        <p14:creationId xmlns:p14="http://schemas.microsoft.com/office/powerpoint/2010/main" val="380868748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bout EPC">
    <p:bg>
      <p:bgPr>
        <a:solidFill>
          <a:schemeClr val="bg1">
            <a:alpha val="99000"/>
          </a:schemeClr>
        </a:solidFill>
        <a:effectLst/>
      </p:bgPr>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B1B6D5EE-8411-4466-BE69-ED25CAF257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a:xfrm>
            <a:off x="838200" y="6356351"/>
            <a:ext cx="2743200" cy="365125"/>
          </a:xfrm>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Tree>
    <p:extLst>
      <p:ext uri="{BB962C8B-B14F-4D97-AF65-F5344CB8AC3E}">
        <p14:creationId xmlns:p14="http://schemas.microsoft.com/office/powerpoint/2010/main" val="1462366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 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EE7F00"/>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EE7F00"/>
              </a:buClr>
              <a:defRPr sz="2000" baseline="0">
                <a:solidFill>
                  <a:srgbClr val="104670"/>
                </a:solidFill>
              </a:defRPr>
            </a:lvl2pPr>
            <a:lvl3pPr>
              <a:lnSpc>
                <a:spcPct val="100000"/>
              </a:lnSpc>
              <a:spcBef>
                <a:spcPts val="0"/>
              </a:spcBef>
              <a:buClr>
                <a:srgbClr val="EE7F00"/>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EE7F00"/>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4" name="Title 1">
            <a:extLst>
              <a:ext uri="{FF2B5EF4-FFF2-40B4-BE49-F238E27FC236}">
                <a16:creationId xmlns:a16="http://schemas.microsoft.com/office/drawing/2014/main" id="{DEA166A3-0BEC-4BE8-8BC7-A5A1A3EC6E2B}"/>
              </a:ext>
            </a:extLst>
          </p:cNvPr>
          <p:cNvSpPr>
            <a:spLocks noGrp="1"/>
          </p:cNvSpPr>
          <p:nvPr>
            <p:ph type="title" hasCustomPrompt="1"/>
          </p:nvPr>
        </p:nvSpPr>
        <p:spPr>
          <a:xfrm>
            <a:off x="696974" y="742534"/>
            <a:ext cx="9832239" cy="564220"/>
          </a:xfrm>
        </p:spPr>
        <p:txBody>
          <a:bodyPr>
            <a:noAutofit/>
          </a:bodyPr>
          <a:lstStyle>
            <a:lvl1pPr algn="just">
              <a:defRPr sz="3200" b="1">
                <a:solidFill>
                  <a:schemeClr val="bg1"/>
                </a:solidFill>
                <a:latin typeface="+mn-lt"/>
              </a:defRPr>
            </a:lvl1pPr>
          </a:lstStyle>
          <a:p>
            <a:r>
              <a:rPr lang="en-US"/>
              <a:t>Agenda</a:t>
            </a:r>
          </a:p>
        </p:txBody>
      </p:sp>
      <p:pic>
        <p:nvPicPr>
          <p:cNvPr id="10" name="Picture 9" descr="A close up of a logo&#10;&#10;Description automatically generated">
            <a:extLst>
              <a:ext uri="{FF2B5EF4-FFF2-40B4-BE49-F238E27FC236}">
                <a16:creationId xmlns:a16="http://schemas.microsoft.com/office/drawing/2014/main" id="{CA3CDBCA-4B9C-49EB-8DE3-EB724D208D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314966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C790AA"/>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C790AA"/>
              </a:buClr>
              <a:defRPr sz="2000" baseline="0">
                <a:solidFill>
                  <a:srgbClr val="104670"/>
                </a:solidFill>
              </a:defRPr>
            </a:lvl2pPr>
            <a:lvl3pPr>
              <a:lnSpc>
                <a:spcPct val="100000"/>
              </a:lnSpc>
              <a:spcBef>
                <a:spcPts val="0"/>
              </a:spcBef>
              <a:buClr>
                <a:srgbClr val="C790AA"/>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C790AA"/>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0" name="Title 1">
            <a:extLst>
              <a:ext uri="{FF2B5EF4-FFF2-40B4-BE49-F238E27FC236}">
                <a16:creationId xmlns:a16="http://schemas.microsoft.com/office/drawing/2014/main" id="{2B14DC47-ED01-4F05-8425-C55B476AE4F5}"/>
              </a:ext>
            </a:extLst>
          </p:cNvPr>
          <p:cNvSpPr>
            <a:spLocks noGrp="1"/>
          </p:cNvSpPr>
          <p:nvPr>
            <p:ph type="title" hasCustomPrompt="1"/>
          </p:nvPr>
        </p:nvSpPr>
        <p:spPr>
          <a:xfrm>
            <a:off x="696974" y="742534"/>
            <a:ext cx="9832239" cy="564220"/>
          </a:xfrm>
        </p:spPr>
        <p:txBody>
          <a:bodyPr>
            <a:noAutofit/>
          </a:bodyPr>
          <a:lstStyle>
            <a:lvl1pPr algn="just">
              <a:defRPr sz="3600" b="1">
                <a:solidFill>
                  <a:srgbClr val="104670"/>
                </a:solidFill>
                <a:latin typeface="+mn-lt"/>
              </a:defRPr>
            </a:lvl1pPr>
          </a:lstStyle>
          <a:p>
            <a:r>
              <a:rPr lang="en-US"/>
              <a:t>Agenda</a:t>
            </a:r>
          </a:p>
        </p:txBody>
      </p:sp>
      <p:pic>
        <p:nvPicPr>
          <p:cNvPr id="9" name="Picture 8" descr="A close up of a logo&#10;&#10;Description automatically generated">
            <a:extLst>
              <a:ext uri="{FF2B5EF4-FFF2-40B4-BE49-F238E27FC236}">
                <a16:creationId xmlns:a16="http://schemas.microsoft.com/office/drawing/2014/main" id="{CC49FD3B-91B1-482D-9D33-811523BC1D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2158895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 Dark Blue">
    <p:bg>
      <p:bgPr>
        <a:solidFill>
          <a:srgbClr val="104670">
            <a:alpha val="95000"/>
          </a:srgbClr>
        </a:solidFill>
        <a:effectLst/>
      </p:bgPr>
    </p:bg>
    <p:spTree>
      <p:nvGrpSpPr>
        <p:cNvPr id="1" name=""/>
        <p:cNvGrpSpPr/>
        <p:nvPr/>
      </p:nvGrpSpPr>
      <p:grpSpPr>
        <a:xfrm>
          <a:off x="0" y="0"/>
          <a:ext cx="0" cy="0"/>
          <a:chOff x="0" y="0"/>
          <a:chExt cx="0" cy="0"/>
        </a:xfrm>
      </p:grpSpPr>
      <p:pic>
        <p:nvPicPr>
          <p:cNvPr id="6" name="Picture 5" descr="A picture containing tree&#10;&#10;Description automatically generated">
            <a:extLst>
              <a:ext uri="{FF2B5EF4-FFF2-40B4-BE49-F238E27FC236}">
                <a16:creationId xmlns:a16="http://schemas.microsoft.com/office/drawing/2014/main" id="{A50339F9-8395-4160-A1C9-901823A651D3}"/>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chemeClr val="bg1"/>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EA0E9946-1632-4522-BF58-1FF2D3638B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3733019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 Pink">
    <p:bg>
      <p:bgPr>
        <a:solidFill>
          <a:srgbClr val="C790AA"/>
        </a:solidFill>
        <a:effectLst/>
      </p:bgPr>
    </p:bg>
    <p:spTree>
      <p:nvGrpSpPr>
        <p:cNvPr id="1" name=""/>
        <p:cNvGrpSpPr/>
        <p:nvPr/>
      </p:nvGrpSpPr>
      <p:grpSpPr>
        <a:xfrm>
          <a:off x="0" y="0"/>
          <a:ext cx="0" cy="0"/>
          <a:chOff x="0" y="0"/>
          <a:chExt cx="0" cy="0"/>
        </a:xfrm>
      </p:grpSpPr>
      <p:pic>
        <p:nvPicPr>
          <p:cNvPr id="8" name="Picture 7" descr="A picture containing tree&#10;&#10;Description automatically generated">
            <a:extLst>
              <a:ext uri="{FF2B5EF4-FFF2-40B4-BE49-F238E27FC236}">
                <a16:creationId xmlns:a16="http://schemas.microsoft.com/office/drawing/2014/main" id="{ABCD2DD5-C41E-4C01-8F2A-A41AB79F72FC}"/>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rgbClr val="104670"/>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AB600964-5DC5-4E67-8041-12698AEE1DE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14441483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page, 1 column, 1 orange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7" name="Content Placeholder 2">
            <a:extLst>
              <a:ext uri="{FF2B5EF4-FFF2-40B4-BE49-F238E27FC236}">
                <a16:creationId xmlns:a16="http://schemas.microsoft.com/office/drawing/2014/main" id="{22805703-3A42-47D9-89A1-8E9DD5BEB2CE}"/>
              </a:ext>
            </a:extLst>
          </p:cNvPr>
          <p:cNvSpPr>
            <a:spLocks noGrp="1"/>
          </p:cNvSpPr>
          <p:nvPr>
            <p:ph idx="1" hasCustomPrompt="1"/>
          </p:nvPr>
        </p:nvSpPr>
        <p:spPr>
          <a:xfrm>
            <a:off x="878505" y="2819197"/>
            <a:ext cx="10462265" cy="3537154"/>
          </a:xfrm>
        </p:spPr>
        <p:txBody>
          <a:bodyPr/>
          <a:lstStyle>
            <a:lvl1pPr marL="285750" indent="-285750" algn="just">
              <a:buClr>
                <a:srgbClr val="EE7F00"/>
              </a:buClr>
              <a:buSzPct val="130000"/>
              <a:buFont typeface="Wingdings" panose="05000000000000000000" pitchFamily="2" charset="2"/>
              <a:buChar char="§"/>
              <a:defRPr sz="1800" b="1" baseline="0">
                <a:solidFill>
                  <a:srgbClr val="104670"/>
                </a:solidFill>
              </a:defRPr>
            </a:lvl1pPr>
            <a:lvl2pPr marL="742950" indent="-285750" algn="just">
              <a:buClr>
                <a:srgbClr val="EE7F00"/>
              </a:buClr>
              <a:buSzPct val="130000"/>
              <a:buFont typeface="Arial" panose="020B0604020202020204" pitchFamily="34" charset="0"/>
              <a:buChar char="•"/>
              <a:defRPr sz="1600" baseline="0">
                <a:solidFill>
                  <a:srgbClr val="104670"/>
                </a:solidFill>
              </a:defRPr>
            </a:lvl2pPr>
            <a:lvl3pPr marL="1085850" indent="-171450" algn="just">
              <a:buClr>
                <a:srgbClr val="EE7F00"/>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 </a:t>
            </a:r>
            <a:r>
              <a:rPr lang="en-US" err="1"/>
              <a:t>pt</a:t>
            </a:r>
            <a:endParaRPr lang="en-US"/>
          </a:p>
          <a:p>
            <a:pPr lvl="0"/>
            <a:r>
              <a:rPr lang="en-US"/>
              <a:t>Third level text, Calibri, font size 18 </a:t>
            </a:r>
            <a:r>
              <a:rPr lang="en-US" err="1"/>
              <a:t>pt</a:t>
            </a:r>
            <a:endParaRPr lang="en-US"/>
          </a:p>
          <a:p>
            <a:pPr lvl="1"/>
            <a:r>
              <a:rPr lang="en-US"/>
              <a:t>Fourth level text, Calibri, font size 14 </a:t>
            </a:r>
            <a:r>
              <a:rPr lang="en-US" err="1"/>
              <a:t>pt</a:t>
            </a:r>
            <a:endParaRPr lang="en-US"/>
          </a:p>
          <a:p>
            <a:pPr lvl="2"/>
            <a:r>
              <a:rPr lang="en-US"/>
              <a:t>Fifth level text, Calibri, font size 12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12 </a:t>
            </a:r>
            <a:r>
              <a:rPr lang="en-US" err="1"/>
              <a:t>pt</a:t>
            </a:r>
            <a:endParaRPr lang="en-US"/>
          </a:p>
          <a:p>
            <a:pPr lvl="0"/>
            <a:endParaRPr lang="en-US"/>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2000">
                <a:solidFill>
                  <a:srgbClr val="104670"/>
                </a:solidFill>
              </a:defRPr>
            </a:lvl1pPr>
          </a:lstStyle>
          <a:p>
            <a:pPr lvl="0"/>
            <a:r>
              <a:rPr lang="en-US"/>
              <a:t>Heading – First level text, 1 line max, Calibri, font size 20 </a:t>
            </a:r>
            <a:r>
              <a:rPr lang="en-US" err="1"/>
              <a:t>pt</a:t>
            </a:r>
            <a:endParaRPr lang="en-US"/>
          </a:p>
          <a:p>
            <a:pPr lvl="0"/>
            <a:endParaRPr lang="en-US"/>
          </a:p>
        </p:txBody>
      </p:sp>
      <p:sp>
        <p:nvSpPr>
          <p:cNvPr id="19" name="Content Placeholder 2">
            <a:extLst>
              <a:ext uri="{FF2B5EF4-FFF2-40B4-BE49-F238E27FC236}">
                <a16:creationId xmlns:a16="http://schemas.microsoft.com/office/drawing/2014/main" id="{FBF8DE73-B062-43B9-9600-2FF085C0E0AD}"/>
              </a:ext>
            </a:extLst>
          </p:cNvPr>
          <p:cNvSpPr>
            <a:spLocks noGrp="1"/>
          </p:cNvSpPr>
          <p:nvPr>
            <p:ph idx="14" hasCustomPrompt="1"/>
          </p:nvPr>
        </p:nvSpPr>
        <p:spPr>
          <a:xfrm>
            <a:off x="878505" y="2407358"/>
            <a:ext cx="10462265" cy="374745"/>
          </a:xfrm>
        </p:spPr>
        <p:txBody>
          <a:bodyPr/>
          <a:lstStyle>
            <a:lvl1pPr marL="0" indent="0">
              <a:buClr>
                <a:schemeClr val="accent2"/>
              </a:buClr>
              <a:buFont typeface="Wingdings" panose="05000000000000000000" pitchFamily="2" charset="2"/>
              <a:buNone/>
              <a:defRPr sz="1800" baseline="0">
                <a:solidFill>
                  <a:srgbClr val="104670"/>
                </a:solidFill>
              </a:defRPr>
            </a:lvl1pPr>
          </a:lstStyle>
          <a:p>
            <a:pPr lvl="0"/>
            <a:r>
              <a:rPr lang="en-US"/>
              <a:t>Second level text,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EE7F00">
              <a:alpha val="11000"/>
            </a:srgbClr>
          </a:solidFill>
        </p:spPr>
        <p:txBody>
          <a:bodyPr>
            <a:normAutofit/>
          </a:bodyPr>
          <a:lstStyle>
            <a:lvl1pPr marL="0" indent="0" algn="just">
              <a:buNone/>
              <a:defRPr lang="fr-BE" sz="2600" b="1" kern="1200" baseline="0" dirty="0">
                <a:solidFill>
                  <a:srgbClr val="EE7F00"/>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1D60E814-5263-4D91-AC14-AE79EACE91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4022642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page, 1 column, 1 pink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2000">
                <a:solidFill>
                  <a:srgbClr val="104670"/>
                </a:solidFill>
              </a:defRPr>
            </a:lvl1pPr>
          </a:lstStyle>
          <a:p>
            <a:pPr lvl="0"/>
            <a:r>
              <a:rPr lang="en-US"/>
              <a:t>Heading – First level text, 1 line max, Calibri, font size 20 </a:t>
            </a:r>
            <a:r>
              <a:rPr lang="en-US" err="1"/>
              <a:t>pt</a:t>
            </a:r>
            <a:endParaRPr lang="en-US"/>
          </a:p>
          <a:p>
            <a:pPr lvl="0"/>
            <a:endParaRPr lang="en-US"/>
          </a:p>
        </p:txBody>
      </p:sp>
      <p:sp>
        <p:nvSpPr>
          <p:cNvPr id="19" name="Content Placeholder 2">
            <a:extLst>
              <a:ext uri="{FF2B5EF4-FFF2-40B4-BE49-F238E27FC236}">
                <a16:creationId xmlns:a16="http://schemas.microsoft.com/office/drawing/2014/main" id="{FBF8DE73-B062-43B9-9600-2FF085C0E0AD}"/>
              </a:ext>
            </a:extLst>
          </p:cNvPr>
          <p:cNvSpPr>
            <a:spLocks noGrp="1"/>
          </p:cNvSpPr>
          <p:nvPr>
            <p:ph idx="14" hasCustomPrompt="1"/>
          </p:nvPr>
        </p:nvSpPr>
        <p:spPr>
          <a:xfrm>
            <a:off x="878505" y="2407358"/>
            <a:ext cx="10462265" cy="374745"/>
          </a:xfrm>
        </p:spPr>
        <p:txBody>
          <a:bodyPr/>
          <a:lstStyle>
            <a:lvl1pPr marL="0" marR="0" indent="0" algn="l" defTabSz="914400" rtl="0" eaLnBrk="1" fontAlgn="auto" latinLnBrk="0" hangingPunct="1">
              <a:lnSpc>
                <a:spcPct val="90000"/>
              </a:lnSpc>
              <a:spcBef>
                <a:spcPts val="1000"/>
              </a:spcBef>
              <a:spcAft>
                <a:spcPts val="0"/>
              </a:spcAft>
              <a:buClr>
                <a:schemeClr val="accent2"/>
              </a:buClr>
              <a:buSzTx/>
              <a:buFont typeface="Wingdings" panose="05000000000000000000" pitchFamily="2" charset="2"/>
              <a:buNone/>
              <a:tabLst/>
              <a:defRPr sz="1800" baseline="0">
                <a:solidFill>
                  <a:srgbClr val="104670"/>
                </a:solidFill>
              </a:defRPr>
            </a:lvl1pPr>
          </a:lstStyle>
          <a:p>
            <a:pPr marL="0" marR="0" lvl="0" indent="0" algn="l" defTabSz="914400" rtl="0" eaLnBrk="1" fontAlgn="auto" latinLnBrk="0" hangingPunct="1">
              <a:lnSpc>
                <a:spcPct val="90000"/>
              </a:lnSpc>
              <a:spcBef>
                <a:spcPts val="1000"/>
              </a:spcBef>
              <a:spcAft>
                <a:spcPts val="0"/>
              </a:spcAft>
              <a:buClr>
                <a:schemeClr val="accent2"/>
              </a:buClr>
              <a:buSzTx/>
              <a:buFont typeface="Wingdings" panose="05000000000000000000" pitchFamily="2" charset="2"/>
              <a:buNone/>
              <a:tabLst/>
              <a:defRPr/>
            </a:pPr>
            <a:r>
              <a:rPr lang="en-US"/>
              <a:t>Second level text,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C790AA">
              <a:alpha val="11000"/>
            </a:srgbClr>
          </a:solidFill>
        </p:spPr>
        <p:txBody>
          <a:bodyPr>
            <a:normAutofit/>
          </a:bodyPr>
          <a:lstStyle>
            <a:lvl1pPr marL="0" indent="0" algn="just">
              <a:buNone/>
              <a:defRPr lang="fr-BE" sz="2600" b="1" kern="1200" baseline="0" dirty="0">
                <a:solidFill>
                  <a:srgbClr val="C790AA"/>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0F76D7B6-7587-4B30-B495-90A59D9C62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12" name="Content Placeholder 2">
            <a:extLst>
              <a:ext uri="{FF2B5EF4-FFF2-40B4-BE49-F238E27FC236}">
                <a16:creationId xmlns:a16="http://schemas.microsoft.com/office/drawing/2014/main" id="{859FBBC9-7CBB-45D5-A59D-160D87A7412E}"/>
              </a:ext>
            </a:extLst>
          </p:cNvPr>
          <p:cNvSpPr>
            <a:spLocks noGrp="1"/>
          </p:cNvSpPr>
          <p:nvPr>
            <p:ph idx="1" hasCustomPrompt="1"/>
          </p:nvPr>
        </p:nvSpPr>
        <p:spPr>
          <a:xfrm>
            <a:off x="878505" y="2819197"/>
            <a:ext cx="10462265" cy="3537154"/>
          </a:xfrm>
        </p:spPr>
        <p:txBody>
          <a:bodyPr/>
          <a:lstStyle>
            <a:lvl1pPr marL="285750" indent="-285750" algn="just">
              <a:buClr>
                <a:srgbClr val="C790AA"/>
              </a:buClr>
              <a:buSzPct val="130000"/>
              <a:buFont typeface="Wingdings" panose="05000000000000000000" pitchFamily="2" charset="2"/>
              <a:buChar char="§"/>
              <a:defRPr sz="1800" b="1" baseline="0">
                <a:solidFill>
                  <a:srgbClr val="104670"/>
                </a:solidFill>
              </a:defRPr>
            </a:lvl1pPr>
            <a:lvl2pPr marL="742950" indent="-285750" algn="just">
              <a:buClr>
                <a:srgbClr val="C790AA"/>
              </a:buClr>
              <a:buSzPct val="130000"/>
              <a:buFont typeface="Arial" panose="020B0604020202020204" pitchFamily="34" charset="0"/>
              <a:buChar char="•"/>
              <a:defRPr sz="1600" baseline="0">
                <a:solidFill>
                  <a:srgbClr val="104670"/>
                </a:solidFill>
              </a:defRPr>
            </a:lvl2pPr>
            <a:lvl3pPr marL="1085850" indent="-171450" algn="just">
              <a:buClr>
                <a:srgbClr val="C790AA"/>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14 </a:t>
            </a:r>
            <a:r>
              <a:rPr lang="en-US" err="1"/>
              <a:t>pt</a:t>
            </a:r>
            <a:endParaRPr lang="en-US"/>
          </a:p>
          <a:p>
            <a:pPr lvl="0"/>
            <a:endParaRPr lang="en-US"/>
          </a:p>
        </p:txBody>
      </p:sp>
    </p:spTree>
    <p:extLst>
      <p:ext uri="{BB962C8B-B14F-4D97-AF65-F5344CB8AC3E}">
        <p14:creationId xmlns:p14="http://schemas.microsoft.com/office/powerpoint/2010/main" val="28429862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ne column - Bullet points only- Blue Background">
    <p:bg>
      <p:bgPr>
        <a:solidFill>
          <a:schemeClr val="bg1">
            <a:alpha val="99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8" name="Content Placeholder 2">
            <a:extLst>
              <a:ext uri="{FF2B5EF4-FFF2-40B4-BE49-F238E27FC236}">
                <a16:creationId xmlns:a16="http://schemas.microsoft.com/office/drawing/2014/main" id="{84E67062-05BE-49C0-AB5F-D84BAC8BD277}"/>
              </a:ext>
            </a:extLst>
          </p:cNvPr>
          <p:cNvSpPr>
            <a:spLocks noGrp="1"/>
          </p:cNvSpPr>
          <p:nvPr>
            <p:ph sz="half" idx="1" hasCustomPrompt="1"/>
          </p:nvPr>
        </p:nvSpPr>
        <p:spPr>
          <a:xfrm>
            <a:off x="853944" y="1435479"/>
            <a:ext cx="10236200" cy="4782878"/>
          </a:xfrm>
          <a:solidFill>
            <a:srgbClr val="104670">
              <a:alpha val="15000"/>
            </a:srgbClr>
          </a:solidFill>
        </p:spPr>
        <p:txBody>
          <a:bodyPr/>
          <a:lstStyle>
            <a:lvl1pPr marL="228600" indent="-228600" algn="just">
              <a:buClr>
                <a:srgbClr val="EE7F00"/>
              </a:buClr>
              <a:buSzPct val="130000"/>
              <a:buFont typeface="Wingdings" panose="05000000000000000000" pitchFamily="2" charset="2"/>
              <a:buChar char="§"/>
              <a:defRPr sz="2000" b="0">
                <a:solidFill>
                  <a:srgbClr val="104670"/>
                </a:solidFill>
              </a:defRPr>
            </a:lvl1pPr>
            <a:lvl2pPr marL="720000" indent="-288000" algn="just">
              <a:buClr>
                <a:schemeClr val="accent2"/>
              </a:buClr>
              <a:buSzPct val="130000"/>
              <a:buFont typeface="Arial" panose="020B0604020202020204" pitchFamily="34" charset="0"/>
              <a:buChar char="•"/>
              <a:defRPr sz="1800" baseline="0">
                <a:solidFill>
                  <a:srgbClr val="104670"/>
                </a:solidFill>
              </a:defRPr>
            </a:lvl2pPr>
            <a:lvl3pPr marL="1113750" indent="-285750" algn="just">
              <a:buClr>
                <a:srgbClr val="EE7F00"/>
              </a:buClr>
              <a:buFont typeface="Arial" panose="020B0604020202020204" pitchFamily="34" charset="0"/>
              <a:buChar char="•"/>
              <a:defRPr sz="1600">
                <a:solidFill>
                  <a:srgbClr val="104670"/>
                </a:solidFill>
              </a:defRPr>
            </a:lvl3pPr>
          </a:lstStyle>
          <a:p>
            <a:pPr lvl="0"/>
            <a:r>
              <a:rPr lang="en-US"/>
              <a:t>First level text, Calibri, font size 20 </a:t>
            </a:r>
            <a:r>
              <a:rPr lang="en-US" err="1"/>
              <a:t>pt</a:t>
            </a:r>
            <a:endParaRPr lang="en-US"/>
          </a:p>
          <a:p>
            <a:pPr lvl="1"/>
            <a:r>
              <a:rPr lang="en-US"/>
              <a:t>Second level text, Calibri, font size 18 </a:t>
            </a:r>
            <a:r>
              <a:rPr lang="en-US" err="1"/>
              <a:t>pt</a:t>
            </a:r>
            <a:endParaRPr lang="en-US"/>
          </a:p>
          <a:p>
            <a:pPr lvl="2"/>
            <a:r>
              <a:rPr lang="en-US"/>
              <a:t>Third level text, Calibri, font size 16 </a:t>
            </a:r>
            <a:r>
              <a:rPr lang="en-US" err="1"/>
              <a:t>pt</a:t>
            </a:r>
            <a:endParaRPr lang="en-US"/>
          </a:p>
          <a:p>
            <a:pPr lvl="0"/>
            <a:endParaRPr lang="en-US"/>
          </a:p>
        </p:txBody>
      </p:sp>
      <p:sp>
        <p:nvSpPr>
          <p:cNvPr id="11" name="Title 1">
            <a:extLst>
              <a:ext uri="{FF2B5EF4-FFF2-40B4-BE49-F238E27FC236}">
                <a16:creationId xmlns:a16="http://schemas.microsoft.com/office/drawing/2014/main" id="{6A742198-D42D-4221-B4E2-47692416D387}"/>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0" name="Picture 9" descr="A close up of a logo&#10;&#10;Description automatically generated">
            <a:extLst>
              <a:ext uri="{FF2B5EF4-FFF2-40B4-BE49-F238E27FC236}">
                <a16:creationId xmlns:a16="http://schemas.microsoft.com/office/drawing/2014/main" id="{04ABAAA6-A3A3-4193-B286-0038FD9962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20143577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ne column - Bullet points only- Pink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8" name="Content Placeholder 2">
            <a:extLst>
              <a:ext uri="{FF2B5EF4-FFF2-40B4-BE49-F238E27FC236}">
                <a16:creationId xmlns:a16="http://schemas.microsoft.com/office/drawing/2014/main" id="{84E67062-05BE-49C0-AB5F-D84BAC8BD277}"/>
              </a:ext>
            </a:extLst>
          </p:cNvPr>
          <p:cNvSpPr>
            <a:spLocks noGrp="1"/>
          </p:cNvSpPr>
          <p:nvPr>
            <p:ph sz="half" idx="1" hasCustomPrompt="1"/>
          </p:nvPr>
        </p:nvSpPr>
        <p:spPr>
          <a:xfrm>
            <a:off x="838200" y="1435479"/>
            <a:ext cx="10236200" cy="4782878"/>
          </a:xfrm>
          <a:solidFill>
            <a:srgbClr val="C790AA">
              <a:alpha val="15000"/>
            </a:srgbClr>
          </a:solidFill>
        </p:spPr>
        <p:txBody>
          <a:bodyPr/>
          <a:lstStyle>
            <a:lvl1pPr marL="228600" indent="-228600" algn="just">
              <a:buClr>
                <a:srgbClr val="C790AA"/>
              </a:buClr>
              <a:buSzPct val="130000"/>
              <a:buFont typeface="Wingdings" panose="05000000000000000000" pitchFamily="2" charset="2"/>
              <a:buChar char="§"/>
              <a:defRPr sz="2000" b="0">
                <a:solidFill>
                  <a:srgbClr val="104670"/>
                </a:solidFill>
              </a:defRPr>
            </a:lvl1pPr>
            <a:lvl2pPr marL="720000" indent="-288000" algn="just">
              <a:buClr>
                <a:srgbClr val="C790AA"/>
              </a:buClr>
              <a:buSzPct val="130000"/>
              <a:buFont typeface="Arial" panose="020B0604020202020204" pitchFamily="34" charset="0"/>
              <a:buChar char="•"/>
              <a:defRPr sz="1800" baseline="0">
                <a:solidFill>
                  <a:srgbClr val="104670"/>
                </a:solidFill>
              </a:defRPr>
            </a:lvl2pPr>
            <a:lvl3pPr marL="1113750" indent="-285750" algn="just">
              <a:buClr>
                <a:srgbClr val="C790AA"/>
              </a:buClr>
              <a:buFont typeface="Arial" panose="020B0604020202020204" pitchFamily="34" charset="0"/>
              <a:buChar char="•"/>
              <a:defRPr sz="1600">
                <a:solidFill>
                  <a:srgbClr val="104670"/>
                </a:solidFill>
              </a:defRPr>
            </a:lvl3pPr>
          </a:lstStyle>
          <a:p>
            <a:pPr lvl="0"/>
            <a:r>
              <a:rPr lang="en-US"/>
              <a:t>First level text, Calibri, font size 20 </a:t>
            </a:r>
            <a:r>
              <a:rPr lang="en-US" err="1"/>
              <a:t>pt</a:t>
            </a:r>
            <a:endParaRPr lang="en-US"/>
          </a:p>
          <a:p>
            <a:pPr lvl="1"/>
            <a:r>
              <a:rPr lang="en-US"/>
              <a:t>Second level text, Calibri, font size 18 </a:t>
            </a:r>
            <a:r>
              <a:rPr lang="en-US" err="1"/>
              <a:t>pt</a:t>
            </a:r>
            <a:endParaRPr lang="en-US"/>
          </a:p>
          <a:p>
            <a:pPr lvl="2"/>
            <a:r>
              <a:rPr lang="en-US"/>
              <a:t>Third level text, Calibri, font size 16 </a:t>
            </a:r>
            <a:r>
              <a:rPr lang="en-US" err="1"/>
              <a:t>pt</a:t>
            </a:r>
            <a:endParaRPr lang="en-US"/>
          </a:p>
          <a:p>
            <a:pPr lvl="0"/>
            <a:endParaRPr lang="en-US"/>
          </a:p>
        </p:txBody>
      </p:sp>
      <p:sp>
        <p:nvSpPr>
          <p:cNvPr id="10" name="Title 1">
            <a:extLst>
              <a:ext uri="{FF2B5EF4-FFF2-40B4-BE49-F238E27FC236}">
                <a16:creationId xmlns:a16="http://schemas.microsoft.com/office/drawing/2014/main" id="{A03A480D-FA1E-4FB8-9CA8-1CF0E271E1E2}"/>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0ED4ED25-BE00-45A7-9FF1-88BFCBD535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29201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1 column, 1 pink subtitl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76E812F-528D-4671-825E-2742DC67FB21}"/>
              </a:ext>
            </a:extLst>
          </p:cNvPr>
          <p:cNvSpPr>
            <a:spLocks noGrp="1"/>
          </p:cNvSpPr>
          <p:nvPr>
            <p:ph type="dt" sz="half" idx="10"/>
          </p:nvPr>
        </p:nvSpPr>
        <p:spPr>
          <a:xfrm>
            <a:off x="878504" y="6356351"/>
            <a:ext cx="2743200" cy="365125"/>
          </a:xfrm>
        </p:spPr>
        <p:txBody>
          <a:bodyPr/>
          <a:lstStyle/>
          <a:p>
            <a:endParaRPr lang="fr-BE"/>
          </a:p>
        </p:txBody>
      </p:sp>
      <p:sp>
        <p:nvSpPr>
          <p:cNvPr id="7" name="Footer Placeholder 4">
            <a:extLst>
              <a:ext uri="{FF2B5EF4-FFF2-40B4-BE49-F238E27FC236}">
                <a16:creationId xmlns:a16="http://schemas.microsoft.com/office/drawing/2014/main" id="{1AE5EDCB-86B9-4F28-BE05-563E319DE75F}"/>
              </a:ext>
            </a:extLst>
          </p:cNvPr>
          <p:cNvSpPr>
            <a:spLocks noGrp="1"/>
          </p:cNvSpPr>
          <p:nvPr>
            <p:ph type="ftr" sz="quarter" idx="11"/>
          </p:nvPr>
        </p:nvSpPr>
        <p:spPr>
          <a:xfrm>
            <a:off x="4078904"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AA2E9B77-4C04-42FB-B042-195395F12D5D}"/>
              </a:ext>
            </a:extLst>
          </p:cNvPr>
          <p:cNvSpPr>
            <a:spLocks noGrp="1"/>
          </p:cNvSpPr>
          <p:nvPr>
            <p:ph type="sldNum" sz="quarter" idx="12"/>
          </p:nvPr>
        </p:nvSpPr>
        <p:spPr>
          <a:xfrm>
            <a:off x="8650904" y="6356351"/>
            <a:ext cx="2743200" cy="365125"/>
          </a:xfrm>
        </p:spPr>
        <p:txBody>
          <a:bodyPr/>
          <a:lstStyle/>
          <a:p>
            <a:fld id="{098B688C-0508-406F-A83D-0F769BF8995D}" type="slidenum">
              <a:rPr lang="fr-BE" smtClean="0"/>
              <a:t>‹N›</a:t>
            </a:fld>
            <a:endParaRPr lang="fr-BE"/>
          </a:p>
        </p:txBody>
      </p:sp>
      <p:sp>
        <p:nvSpPr>
          <p:cNvPr id="18" name="Content Placeholder 2">
            <a:extLst>
              <a:ext uri="{FF2B5EF4-FFF2-40B4-BE49-F238E27FC236}">
                <a16:creationId xmlns:a16="http://schemas.microsoft.com/office/drawing/2014/main" id="{E4074219-2A31-4D75-8C9E-EE56FE7E49E2}"/>
              </a:ext>
            </a:extLst>
          </p:cNvPr>
          <p:cNvSpPr>
            <a:spLocks noGrp="1"/>
          </p:cNvSpPr>
          <p:nvPr>
            <p:ph idx="13" hasCustomPrompt="1"/>
          </p:nvPr>
        </p:nvSpPr>
        <p:spPr>
          <a:xfrm>
            <a:off x="878505" y="1987632"/>
            <a:ext cx="10462265" cy="374745"/>
          </a:xfrm>
        </p:spPr>
        <p:txBody>
          <a:bodyPr/>
          <a:lstStyle>
            <a:lvl1pPr marL="0" indent="0">
              <a:buClr>
                <a:schemeClr val="accent2"/>
              </a:buClr>
              <a:buFont typeface="Wingdings" panose="05000000000000000000" pitchFamily="2" charset="2"/>
              <a:buNone/>
              <a:defRPr sz="2000">
                <a:solidFill>
                  <a:srgbClr val="104670"/>
                </a:solidFill>
              </a:defRPr>
            </a:lvl1pPr>
          </a:lstStyle>
          <a:p>
            <a:pPr lvl="0"/>
            <a:r>
              <a:rPr lang="en-US"/>
              <a:t>Heading – First level text, 1 line max, Calibri, font size 20 </a:t>
            </a:r>
            <a:r>
              <a:rPr lang="en-US" err="1"/>
              <a:t>pt</a:t>
            </a:r>
            <a:endParaRPr lang="en-US"/>
          </a:p>
          <a:p>
            <a:pPr lvl="0"/>
            <a:endParaRPr lang="en-US"/>
          </a:p>
        </p:txBody>
      </p:sp>
      <p:sp>
        <p:nvSpPr>
          <p:cNvPr id="19" name="Content Placeholder 2">
            <a:extLst>
              <a:ext uri="{FF2B5EF4-FFF2-40B4-BE49-F238E27FC236}">
                <a16:creationId xmlns:a16="http://schemas.microsoft.com/office/drawing/2014/main" id="{FBF8DE73-B062-43B9-9600-2FF085C0E0AD}"/>
              </a:ext>
            </a:extLst>
          </p:cNvPr>
          <p:cNvSpPr>
            <a:spLocks noGrp="1"/>
          </p:cNvSpPr>
          <p:nvPr>
            <p:ph idx="14" hasCustomPrompt="1"/>
          </p:nvPr>
        </p:nvSpPr>
        <p:spPr>
          <a:xfrm>
            <a:off x="878505" y="2407358"/>
            <a:ext cx="10462265" cy="374745"/>
          </a:xfrm>
        </p:spPr>
        <p:txBody>
          <a:bodyPr/>
          <a:lstStyle>
            <a:lvl1pPr marL="0" marR="0" indent="0" algn="l" defTabSz="914400" rtl="0" eaLnBrk="1" fontAlgn="auto" latinLnBrk="0" hangingPunct="1">
              <a:lnSpc>
                <a:spcPct val="90000"/>
              </a:lnSpc>
              <a:spcBef>
                <a:spcPts val="1000"/>
              </a:spcBef>
              <a:spcAft>
                <a:spcPts val="0"/>
              </a:spcAft>
              <a:buClr>
                <a:schemeClr val="accent2"/>
              </a:buClr>
              <a:buSzTx/>
              <a:buFont typeface="Wingdings" panose="05000000000000000000" pitchFamily="2" charset="2"/>
              <a:buNone/>
              <a:tabLst/>
              <a:defRPr sz="1800" baseline="0">
                <a:solidFill>
                  <a:srgbClr val="104670"/>
                </a:solidFill>
              </a:defRPr>
            </a:lvl1pPr>
          </a:lstStyle>
          <a:p>
            <a:pPr marL="0" marR="0" lvl="0" indent="0" algn="l" defTabSz="914400" rtl="0" eaLnBrk="1" fontAlgn="auto" latinLnBrk="0" hangingPunct="1">
              <a:lnSpc>
                <a:spcPct val="90000"/>
              </a:lnSpc>
              <a:spcBef>
                <a:spcPts val="1000"/>
              </a:spcBef>
              <a:spcAft>
                <a:spcPts val="0"/>
              </a:spcAft>
              <a:buClr>
                <a:schemeClr val="accent2"/>
              </a:buClr>
              <a:buSzTx/>
              <a:buFont typeface="Wingdings" panose="05000000000000000000" pitchFamily="2" charset="2"/>
              <a:buNone/>
              <a:tabLst/>
              <a:defRPr/>
            </a:pPr>
            <a:r>
              <a:rPr lang="en-US"/>
              <a:t>Second level text, Calibri, font size 18 </a:t>
            </a:r>
            <a:r>
              <a:rPr lang="en-US" err="1"/>
              <a:t>pt</a:t>
            </a:r>
            <a:endParaRPr lang="en-US"/>
          </a:p>
          <a:p>
            <a:pPr lvl="0"/>
            <a:endParaRPr lang="en-US"/>
          </a:p>
        </p:txBody>
      </p:sp>
      <p:sp>
        <p:nvSpPr>
          <p:cNvPr id="20" name="Content Placeholder 10">
            <a:extLst>
              <a:ext uri="{FF2B5EF4-FFF2-40B4-BE49-F238E27FC236}">
                <a16:creationId xmlns:a16="http://schemas.microsoft.com/office/drawing/2014/main" id="{15135237-940B-48A2-9F54-305D5E6EB646}"/>
              </a:ext>
            </a:extLst>
          </p:cNvPr>
          <p:cNvSpPr>
            <a:spLocks noGrp="1"/>
          </p:cNvSpPr>
          <p:nvPr>
            <p:ph sz="quarter" idx="15" hasCustomPrompt="1"/>
          </p:nvPr>
        </p:nvSpPr>
        <p:spPr>
          <a:xfrm>
            <a:off x="878505" y="1228109"/>
            <a:ext cx="10462264" cy="680760"/>
          </a:xfrm>
          <a:solidFill>
            <a:srgbClr val="C790AA">
              <a:alpha val="11000"/>
            </a:srgbClr>
          </a:solidFill>
        </p:spPr>
        <p:txBody>
          <a:bodyPr>
            <a:normAutofit/>
          </a:bodyPr>
          <a:lstStyle>
            <a:lvl1pPr marL="0" indent="0" algn="just">
              <a:buNone/>
              <a:defRPr lang="fr-BE" sz="2600" b="1" kern="1200" baseline="0" dirty="0">
                <a:solidFill>
                  <a:srgbClr val="C790AA"/>
                </a:solidFill>
                <a:latin typeface="+mn-lt"/>
                <a:ea typeface="+mj-ea"/>
                <a:cs typeface="+mj-cs"/>
              </a:defRPr>
            </a:lvl1pPr>
          </a:lstStyle>
          <a:p>
            <a:pPr lvl="0"/>
            <a:r>
              <a:rPr lang="en-US"/>
              <a:t>Subtitle, 2 lines max, Calibri, font size 26 </a:t>
            </a:r>
            <a:r>
              <a:rPr lang="en-US" err="1"/>
              <a:t>pt</a:t>
            </a:r>
            <a:endParaRPr lang="fr-BE"/>
          </a:p>
        </p:txBody>
      </p:sp>
      <p:sp>
        <p:nvSpPr>
          <p:cNvPr id="24" name="Title 1">
            <a:extLst>
              <a:ext uri="{FF2B5EF4-FFF2-40B4-BE49-F238E27FC236}">
                <a16:creationId xmlns:a16="http://schemas.microsoft.com/office/drawing/2014/main" id="{96D45D60-6035-4E8D-9D50-4552BD50F57C}"/>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1" name="Picture 10" descr="A close up of a logo&#10;&#10;Description automatically generated">
            <a:extLst>
              <a:ext uri="{FF2B5EF4-FFF2-40B4-BE49-F238E27FC236}">
                <a16:creationId xmlns:a16="http://schemas.microsoft.com/office/drawing/2014/main" id="{0F76D7B6-7587-4B30-B495-90A59D9C62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12" name="Content Placeholder 2">
            <a:extLst>
              <a:ext uri="{FF2B5EF4-FFF2-40B4-BE49-F238E27FC236}">
                <a16:creationId xmlns:a16="http://schemas.microsoft.com/office/drawing/2014/main" id="{859FBBC9-7CBB-45D5-A59D-160D87A7412E}"/>
              </a:ext>
            </a:extLst>
          </p:cNvPr>
          <p:cNvSpPr>
            <a:spLocks noGrp="1"/>
          </p:cNvSpPr>
          <p:nvPr>
            <p:ph idx="1" hasCustomPrompt="1"/>
          </p:nvPr>
        </p:nvSpPr>
        <p:spPr>
          <a:xfrm>
            <a:off x="878505" y="2819197"/>
            <a:ext cx="10462265" cy="3537154"/>
          </a:xfrm>
        </p:spPr>
        <p:txBody>
          <a:bodyPr/>
          <a:lstStyle>
            <a:lvl1pPr marL="285750" indent="-285750" algn="just">
              <a:buClr>
                <a:srgbClr val="C790AA"/>
              </a:buClr>
              <a:buSzPct val="130000"/>
              <a:buFont typeface="Wingdings" panose="05000000000000000000" pitchFamily="2" charset="2"/>
              <a:buChar char="§"/>
              <a:defRPr sz="1800" b="1" baseline="0">
                <a:solidFill>
                  <a:srgbClr val="104670"/>
                </a:solidFill>
              </a:defRPr>
            </a:lvl1pPr>
            <a:lvl2pPr marL="742950" indent="-285750" algn="just">
              <a:buClr>
                <a:srgbClr val="C790AA"/>
              </a:buClr>
              <a:buSzPct val="130000"/>
              <a:buFont typeface="Arial" panose="020B0604020202020204" pitchFamily="34" charset="0"/>
              <a:buChar char="•"/>
              <a:defRPr sz="1600" baseline="0">
                <a:solidFill>
                  <a:srgbClr val="104670"/>
                </a:solidFill>
              </a:defRPr>
            </a:lvl2pPr>
            <a:lvl3pPr marL="1085850" indent="-171450" algn="just">
              <a:buClr>
                <a:srgbClr val="C790AA"/>
              </a:buClr>
              <a:buSzPct val="130000"/>
              <a:buFont typeface="Arial" panose="020B0604020202020204" pitchFamily="34" charset="0"/>
              <a:buChar char="•"/>
              <a:defRPr sz="1400">
                <a:solidFill>
                  <a:srgbClr val="104670"/>
                </a:solidFill>
              </a:defRPr>
            </a:lvl3pPr>
          </a:lstStyle>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font size 16 </a:t>
            </a:r>
            <a:r>
              <a:rPr lang="en-US" err="1"/>
              <a:t>pt</a:t>
            </a:r>
            <a:endParaRPr lang="en-US"/>
          </a:p>
          <a:p>
            <a:pPr lvl="2"/>
            <a:r>
              <a:rPr lang="en-US"/>
              <a:t>Fifth level text, Calibri, font size 14 </a:t>
            </a:r>
            <a:r>
              <a:rPr lang="en-US" err="1"/>
              <a:t>pt</a:t>
            </a:r>
            <a:endParaRPr lang="en-US"/>
          </a:p>
          <a:p>
            <a:pPr lvl="0"/>
            <a:r>
              <a:rPr lang="en-US"/>
              <a:t>Third level text, Calibri, font size 18 </a:t>
            </a:r>
            <a:r>
              <a:rPr lang="en-US" err="1"/>
              <a:t>pt</a:t>
            </a:r>
            <a:endParaRPr lang="en-US"/>
          </a:p>
          <a:p>
            <a:pPr lvl="1"/>
            <a:r>
              <a:rPr lang="en-US"/>
              <a:t>Fourth level text, Calibri a, font size 16 </a:t>
            </a:r>
            <a:r>
              <a:rPr lang="en-US" err="1"/>
              <a:t>pt</a:t>
            </a:r>
            <a:endParaRPr lang="en-US"/>
          </a:p>
          <a:p>
            <a:pPr lvl="2"/>
            <a:r>
              <a:rPr lang="en-US"/>
              <a:t>Fifth level text, Calibri, font size 14 </a:t>
            </a:r>
            <a:r>
              <a:rPr lang="en-US" err="1"/>
              <a:t>pt</a:t>
            </a:r>
            <a:endParaRPr lang="en-US"/>
          </a:p>
          <a:p>
            <a:pPr lvl="0"/>
            <a:endParaRPr lang="en-US"/>
          </a:p>
        </p:txBody>
      </p:sp>
    </p:spTree>
    <p:extLst>
      <p:ext uri="{BB962C8B-B14F-4D97-AF65-F5344CB8AC3E}">
        <p14:creationId xmlns:p14="http://schemas.microsoft.com/office/powerpoint/2010/main" val="33534129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umbered points - Orang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7855221-49AD-409D-A3E0-BA29C76E38DC}"/>
              </a:ext>
            </a:extLst>
          </p:cNvPr>
          <p:cNvSpPr>
            <a:spLocks noGrp="1"/>
          </p:cNvSpPr>
          <p:nvPr>
            <p:ph type="dt" sz="half" idx="10"/>
          </p:nvPr>
        </p:nvSpPr>
        <p:spPr>
          <a:xfrm>
            <a:off x="838200" y="6356351"/>
            <a:ext cx="2743200" cy="365125"/>
          </a:xfrm>
        </p:spPr>
        <p:txBody>
          <a:bodyPr/>
          <a:lstStyle/>
          <a:p>
            <a:endParaRPr lang="fr-BE"/>
          </a:p>
        </p:txBody>
      </p:sp>
      <p:sp>
        <p:nvSpPr>
          <p:cNvPr id="7" name="Footer Placeholder 4">
            <a:extLst>
              <a:ext uri="{FF2B5EF4-FFF2-40B4-BE49-F238E27FC236}">
                <a16:creationId xmlns:a16="http://schemas.microsoft.com/office/drawing/2014/main" id="{A6C10491-40E1-456F-9E4C-65A06A6DB639}"/>
              </a:ext>
            </a:extLst>
          </p:cNvPr>
          <p:cNvSpPr>
            <a:spLocks noGrp="1"/>
          </p:cNvSpPr>
          <p:nvPr>
            <p:ph type="ftr" sz="quarter" idx="11"/>
          </p:nvPr>
        </p:nvSpPr>
        <p:spPr>
          <a:xfrm>
            <a:off x="4038600"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B958AA59-27DB-48A2-B1BD-B45C2FB2A6D7}"/>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9" name="Title 1">
            <a:extLst>
              <a:ext uri="{FF2B5EF4-FFF2-40B4-BE49-F238E27FC236}">
                <a16:creationId xmlns:a16="http://schemas.microsoft.com/office/drawing/2014/main" id="{492AB1B5-E09D-46CE-B54C-2C4520A5734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0" name="Text Placeholder 8">
            <a:extLst>
              <a:ext uri="{FF2B5EF4-FFF2-40B4-BE49-F238E27FC236}">
                <a16:creationId xmlns:a16="http://schemas.microsoft.com/office/drawing/2014/main" id="{789DF3F4-AAD9-4745-9FD3-37C7FEA7DCC2}"/>
              </a:ext>
            </a:extLst>
          </p:cNvPr>
          <p:cNvSpPr>
            <a:spLocks noGrp="1"/>
          </p:cNvSpPr>
          <p:nvPr>
            <p:ph type="body" sz="quarter" idx="19" hasCustomPrompt="1"/>
          </p:nvPr>
        </p:nvSpPr>
        <p:spPr>
          <a:xfrm>
            <a:off x="832145" y="1144695"/>
            <a:ext cx="10154943" cy="540000"/>
          </a:xfrm>
        </p:spPr>
        <p:txBody>
          <a:bodyPr>
            <a:normAutofit/>
          </a:bodyPr>
          <a:lstStyle>
            <a:lvl1pPr marL="0" indent="0">
              <a:buNone/>
              <a:defRPr sz="2600">
                <a:solidFill>
                  <a:srgbClr val="EE7F00"/>
                </a:solidFill>
              </a:defRPr>
            </a:lvl1pPr>
          </a:lstStyle>
          <a:p>
            <a:pPr lvl="0"/>
            <a:r>
              <a:rPr lang="en-US"/>
              <a:t>Subtitle, 2 lines max, Calibri, font size 26 </a:t>
            </a:r>
            <a:r>
              <a:rPr lang="en-US" err="1"/>
              <a:t>pt</a:t>
            </a:r>
            <a:endParaRPr lang="en-US"/>
          </a:p>
        </p:txBody>
      </p:sp>
      <p:sp>
        <p:nvSpPr>
          <p:cNvPr id="19" name="TextBox 18">
            <a:extLst>
              <a:ext uri="{FF2B5EF4-FFF2-40B4-BE49-F238E27FC236}">
                <a16:creationId xmlns:a16="http://schemas.microsoft.com/office/drawing/2014/main" id="{48494E64-8C68-4D44-BAEB-2329BD63D720}"/>
              </a:ext>
            </a:extLst>
          </p:cNvPr>
          <p:cNvSpPr txBox="1"/>
          <p:nvPr userDrawn="1"/>
        </p:nvSpPr>
        <p:spPr>
          <a:xfrm>
            <a:off x="902775" y="2572078"/>
            <a:ext cx="461507"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24" name="TextBox 23">
            <a:extLst>
              <a:ext uri="{FF2B5EF4-FFF2-40B4-BE49-F238E27FC236}">
                <a16:creationId xmlns:a16="http://schemas.microsoft.com/office/drawing/2014/main" id="{4244019C-C03B-40AD-B487-CF4922376AF9}"/>
              </a:ext>
            </a:extLst>
          </p:cNvPr>
          <p:cNvSpPr txBox="1"/>
          <p:nvPr userDrawn="1"/>
        </p:nvSpPr>
        <p:spPr>
          <a:xfrm>
            <a:off x="908692" y="5822721"/>
            <a:ext cx="461507"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
        <p:nvSpPr>
          <p:cNvPr id="25" name="Content Placeholder 2">
            <a:extLst>
              <a:ext uri="{FF2B5EF4-FFF2-40B4-BE49-F238E27FC236}">
                <a16:creationId xmlns:a16="http://schemas.microsoft.com/office/drawing/2014/main" id="{5D7507F2-68A6-43C8-AC3D-F67465805312}"/>
              </a:ext>
            </a:extLst>
          </p:cNvPr>
          <p:cNvSpPr>
            <a:spLocks noGrp="1"/>
          </p:cNvSpPr>
          <p:nvPr>
            <p:ph idx="1" hasCustomPrompt="1"/>
          </p:nvPr>
        </p:nvSpPr>
        <p:spPr>
          <a:xfrm>
            <a:off x="1532736" y="1836613"/>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6" name="Content Placeholder 2">
            <a:extLst>
              <a:ext uri="{FF2B5EF4-FFF2-40B4-BE49-F238E27FC236}">
                <a16:creationId xmlns:a16="http://schemas.microsoft.com/office/drawing/2014/main" id="{457850DA-3FA3-48AE-92C7-E2FFA49146AF}"/>
              </a:ext>
            </a:extLst>
          </p:cNvPr>
          <p:cNvSpPr>
            <a:spLocks noGrp="1"/>
          </p:cNvSpPr>
          <p:nvPr>
            <p:ph idx="13" hasCustomPrompt="1"/>
          </p:nvPr>
        </p:nvSpPr>
        <p:spPr>
          <a:xfrm>
            <a:off x="1532736" y="5710376"/>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7" name="Content Placeholder 2">
            <a:extLst>
              <a:ext uri="{FF2B5EF4-FFF2-40B4-BE49-F238E27FC236}">
                <a16:creationId xmlns:a16="http://schemas.microsoft.com/office/drawing/2014/main" id="{66BF186F-E022-4AA8-B0F9-06B792DA0CAF}"/>
              </a:ext>
            </a:extLst>
          </p:cNvPr>
          <p:cNvSpPr>
            <a:spLocks noGrp="1"/>
          </p:cNvSpPr>
          <p:nvPr>
            <p:ph idx="14" hasCustomPrompt="1"/>
          </p:nvPr>
        </p:nvSpPr>
        <p:spPr>
          <a:xfrm>
            <a:off x="1532736" y="2486039"/>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8" name="Content Placeholder 2">
            <a:extLst>
              <a:ext uri="{FF2B5EF4-FFF2-40B4-BE49-F238E27FC236}">
                <a16:creationId xmlns:a16="http://schemas.microsoft.com/office/drawing/2014/main" id="{58ACAD76-67E5-425B-8624-CA5B9683D64D}"/>
              </a:ext>
            </a:extLst>
          </p:cNvPr>
          <p:cNvSpPr>
            <a:spLocks noGrp="1"/>
          </p:cNvSpPr>
          <p:nvPr>
            <p:ph idx="15" hasCustomPrompt="1"/>
          </p:nvPr>
        </p:nvSpPr>
        <p:spPr>
          <a:xfrm>
            <a:off x="1523371" y="3135465"/>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9" name="Content Placeholder 2">
            <a:extLst>
              <a:ext uri="{FF2B5EF4-FFF2-40B4-BE49-F238E27FC236}">
                <a16:creationId xmlns:a16="http://schemas.microsoft.com/office/drawing/2014/main" id="{BC37C85B-F925-467B-BA6B-EC5BF61E9B8B}"/>
              </a:ext>
            </a:extLst>
          </p:cNvPr>
          <p:cNvSpPr>
            <a:spLocks noGrp="1"/>
          </p:cNvSpPr>
          <p:nvPr>
            <p:ph idx="16" hasCustomPrompt="1"/>
          </p:nvPr>
        </p:nvSpPr>
        <p:spPr>
          <a:xfrm>
            <a:off x="1523371" y="378489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0" name="Content Placeholder 2">
            <a:extLst>
              <a:ext uri="{FF2B5EF4-FFF2-40B4-BE49-F238E27FC236}">
                <a16:creationId xmlns:a16="http://schemas.microsoft.com/office/drawing/2014/main" id="{8DCA9E18-937D-440F-ABC8-89307943CAD2}"/>
              </a:ext>
            </a:extLst>
          </p:cNvPr>
          <p:cNvSpPr>
            <a:spLocks noGrp="1"/>
          </p:cNvSpPr>
          <p:nvPr>
            <p:ph idx="17" hasCustomPrompt="1"/>
          </p:nvPr>
        </p:nvSpPr>
        <p:spPr>
          <a:xfrm>
            <a:off x="1532736" y="4434317"/>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1" name="Content Placeholder 2">
            <a:extLst>
              <a:ext uri="{FF2B5EF4-FFF2-40B4-BE49-F238E27FC236}">
                <a16:creationId xmlns:a16="http://schemas.microsoft.com/office/drawing/2014/main" id="{CA3A253F-30CC-4E84-8177-C633F51392ED}"/>
              </a:ext>
            </a:extLst>
          </p:cNvPr>
          <p:cNvSpPr>
            <a:spLocks noGrp="1"/>
          </p:cNvSpPr>
          <p:nvPr>
            <p:ph idx="18" hasCustomPrompt="1"/>
          </p:nvPr>
        </p:nvSpPr>
        <p:spPr>
          <a:xfrm>
            <a:off x="1532736" y="501942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pic>
        <p:nvPicPr>
          <p:cNvPr id="33" name="Picture 32" descr="A close up of a logo&#10;&#10;Description automatically generated">
            <a:extLst>
              <a:ext uri="{FF2B5EF4-FFF2-40B4-BE49-F238E27FC236}">
                <a16:creationId xmlns:a16="http://schemas.microsoft.com/office/drawing/2014/main" id="{30ECB444-1996-451F-9B5C-15E2A41016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43" name="Oval 42">
            <a:extLst>
              <a:ext uri="{FF2B5EF4-FFF2-40B4-BE49-F238E27FC236}">
                <a16:creationId xmlns:a16="http://schemas.microsoft.com/office/drawing/2014/main" id="{012A0F8E-2AE4-4CC7-B45E-38F6A1269B90}"/>
              </a:ext>
            </a:extLst>
          </p:cNvPr>
          <p:cNvSpPr/>
          <p:nvPr userDrawn="1"/>
        </p:nvSpPr>
        <p:spPr>
          <a:xfrm>
            <a:off x="858451" y="1840338"/>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4" name="Oval 43">
            <a:extLst>
              <a:ext uri="{FF2B5EF4-FFF2-40B4-BE49-F238E27FC236}">
                <a16:creationId xmlns:a16="http://schemas.microsoft.com/office/drawing/2014/main" id="{B1EB7126-E86C-42D3-A33B-77E6EC406AD1}"/>
              </a:ext>
            </a:extLst>
          </p:cNvPr>
          <p:cNvSpPr/>
          <p:nvPr userDrawn="1"/>
        </p:nvSpPr>
        <p:spPr>
          <a:xfrm>
            <a:off x="858451" y="2481937"/>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solidFill>
                <a:srgbClr val="EB6D4D"/>
              </a:solidFill>
            </a:endParaRPr>
          </a:p>
        </p:txBody>
      </p:sp>
      <p:sp>
        <p:nvSpPr>
          <p:cNvPr id="45" name="Oval 44">
            <a:extLst>
              <a:ext uri="{FF2B5EF4-FFF2-40B4-BE49-F238E27FC236}">
                <a16:creationId xmlns:a16="http://schemas.microsoft.com/office/drawing/2014/main" id="{33144882-B98F-48BA-B496-0DE1EDF9CE75}"/>
              </a:ext>
            </a:extLst>
          </p:cNvPr>
          <p:cNvSpPr/>
          <p:nvPr userDrawn="1"/>
        </p:nvSpPr>
        <p:spPr>
          <a:xfrm>
            <a:off x="858451" y="3138080"/>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6" name="Oval 45">
            <a:extLst>
              <a:ext uri="{FF2B5EF4-FFF2-40B4-BE49-F238E27FC236}">
                <a16:creationId xmlns:a16="http://schemas.microsoft.com/office/drawing/2014/main" id="{D0F08354-6865-4CA0-92BD-465B8EF09CE7}"/>
              </a:ext>
            </a:extLst>
          </p:cNvPr>
          <p:cNvSpPr/>
          <p:nvPr userDrawn="1"/>
        </p:nvSpPr>
        <p:spPr>
          <a:xfrm>
            <a:off x="858451" y="3782274"/>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7" name="Oval 46">
            <a:extLst>
              <a:ext uri="{FF2B5EF4-FFF2-40B4-BE49-F238E27FC236}">
                <a16:creationId xmlns:a16="http://schemas.microsoft.com/office/drawing/2014/main" id="{999071F9-FAA3-460C-9DF0-F003686398CC}"/>
              </a:ext>
            </a:extLst>
          </p:cNvPr>
          <p:cNvSpPr/>
          <p:nvPr userDrawn="1"/>
        </p:nvSpPr>
        <p:spPr>
          <a:xfrm>
            <a:off x="858451" y="4434316"/>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8" name="Oval 47">
            <a:extLst>
              <a:ext uri="{FF2B5EF4-FFF2-40B4-BE49-F238E27FC236}">
                <a16:creationId xmlns:a16="http://schemas.microsoft.com/office/drawing/2014/main" id="{E08A193E-672C-4D56-825E-CDAD1939E17E}"/>
              </a:ext>
            </a:extLst>
          </p:cNvPr>
          <p:cNvSpPr/>
          <p:nvPr userDrawn="1"/>
        </p:nvSpPr>
        <p:spPr>
          <a:xfrm>
            <a:off x="858452" y="5086668"/>
            <a:ext cx="421015" cy="386624"/>
          </a:xfrm>
          <a:prstGeom prst="ellipse">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9" name="Oval 48">
            <a:extLst>
              <a:ext uri="{FF2B5EF4-FFF2-40B4-BE49-F238E27FC236}">
                <a16:creationId xmlns:a16="http://schemas.microsoft.com/office/drawing/2014/main" id="{26B13AF2-A7DC-409B-BEF6-30A106419FCE}"/>
              </a:ext>
            </a:extLst>
          </p:cNvPr>
          <p:cNvSpPr/>
          <p:nvPr userDrawn="1"/>
        </p:nvSpPr>
        <p:spPr>
          <a:xfrm>
            <a:off x="858453" y="5730552"/>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50" name="TextBox 49">
            <a:extLst>
              <a:ext uri="{FF2B5EF4-FFF2-40B4-BE49-F238E27FC236}">
                <a16:creationId xmlns:a16="http://schemas.microsoft.com/office/drawing/2014/main" id="{52DF4DA2-678A-42EA-9E24-8147BDD68ACB}"/>
              </a:ext>
            </a:extLst>
          </p:cNvPr>
          <p:cNvSpPr txBox="1"/>
          <p:nvPr userDrawn="1"/>
        </p:nvSpPr>
        <p:spPr>
          <a:xfrm>
            <a:off x="911007" y="3231319"/>
            <a:ext cx="346130" cy="217400"/>
          </a:xfrm>
          <a:prstGeom prst="rect">
            <a:avLst/>
          </a:prstGeom>
        </p:spPr>
        <p:txBody>
          <a:bodyPr vert="horz" wrap="square" lIns="91440" tIns="45720" rIns="91440" bIns="45720" rtlCol="0" anchor="ctr">
            <a:noAutofit/>
          </a:bodyPr>
          <a:lstStyle/>
          <a:p>
            <a:r>
              <a:rPr lang="fr-BE" sz="2000">
                <a:solidFill>
                  <a:schemeClr val="bg1"/>
                </a:solidFill>
              </a:rPr>
              <a:t>3</a:t>
            </a:r>
            <a:endParaRPr lang="en-GB" sz="2000">
              <a:solidFill>
                <a:schemeClr val="bg1"/>
              </a:solidFill>
            </a:endParaRPr>
          </a:p>
        </p:txBody>
      </p:sp>
      <p:sp>
        <p:nvSpPr>
          <p:cNvPr id="51" name="TextBox 50">
            <a:extLst>
              <a:ext uri="{FF2B5EF4-FFF2-40B4-BE49-F238E27FC236}">
                <a16:creationId xmlns:a16="http://schemas.microsoft.com/office/drawing/2014/main" id="{37C6A7B7-870C-480F-9FB4-A8A0200948B8}"/>
              </a:ext>
            </a:extLst>
          </p:cNvPr>
          <p:cNvSpPr txBox="1"/>
          <p:nvPr userDrawn="1"/>
        </p:nvSpPr>
        <p:spPr>
          <a:xfrm>
            <a:off x="911007" y="2572078"/>
            <a:ext cx="346130"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52" name="TextBox 51">
            <a:extLst>
              <a:ext uri="{FF2B5EF4-FFF2-40B4-BE49-F238E27FC236}">
                <a16:creationId xmlns:a16="http://schemas.microsoft.com/office/drawing/2014/main" id="{D79F5532-C22C-492F-BD4D-88B390DCEB3D}"/>
              </a:ext>
            </a:extLst>
          </p:cNvPr>
          <p:cNvSpPr txBox="1"/>
          <p:nvPr userDrawn="1"/>
        </p:nvSpPr>
        <p:spPr>
          <a:xfrm>
            <a:off x="911007" y="1929336"/>
            <a:ext cx="346130" cy="217400"/>
          </a:xfrm>
          <a:prstGeom prst="rect">
            <a:avLst/>
          </a:prstGeom>
        </p:spPr>
        <p:txBody>
          <a:bodyPr vert="horz" wrap="square" lIns="91440" tIns="45720" rIns="91440" bIns="45720" rtlCol="0" anchor="ctr">
            <a:noAutofit/>
          </a:bodyPr>
          <a:lstStyle/>
          <a:p>
            <a:r>
              <a:rPr lang="fr-BE" sz="2000">
                <a:solidFill>
                  <a:schemeClr val="bg1"/>
                </a:solidFill>
              </a:rPr>
              <a:t>1</a:t>
            </a:r>
            <a:endParaRPr lang="en-GB" sz="2000">
              <a:solidFill>
                <a:schemeClr val="bg1"/>
              </a:solidFill>
            </a:endParaRPr>
          </a:p>
        </p:txBody>
      </p:sp>
      <p:sp>
        <p:nvSpPr>
          <p:cNvPr id="53" name="TextBox 52">
            <a:extLst>
              <a:ext uri="{FF2B5EF4-FFF2-40B4-BE49-F238E27FC236}">
                <a16:creationId xmlns:a16="http://schemas.microsoft.com/office/drawing/2014/main" id="{A4F718D2-826B-40CE-9691-6FED2C48BFE8}"/>
              </a:ext>
            </a:extLst>
          </p:cNvPr>
          <p:cNvSpPr txBox="1"/>
          <p:nvPr userDrawn="1"/>
        </p:nvSpPr>
        <p:spPr>
          <a:xfrm>
            <a:off x="898343" y="3864722"/>
            <a:ext cx="346130" cy="217400"/>
          </a:xfrm>
          <a:prstGeom prst="rect">
            <a:avLst/>
          </a:prstGeom>
        </p:spPr>
        <p:txBody>
          <a:bodyPr vert="horz" wrap="square" lIns="91440" tIns="45720" rIns="91440" bIns="45720" rtlCol="0" anchor="ctr">
            <a:noAutofit/>
          </a:bodyPr>
          <a:lstStyle/>
          <a:p>
            <a:r>
              <a:rPr lang="fr-BE" sz="2000">
                <a:solidFill>
                  <a:schemeClr val="bg1"/>
                </a:solidFill>
              </a:rPr>
              <a:t>4</a:t>
            </a:r>
            <a:endParaRPr lang="en-GB" sz="2000">
              <a:solidFill>
                <a:schemeClr val="bg1"/>
              </a:solidFill>
            </a:endParaRPr>
          </a:p>
        </p:txBody>
      </p:sp>
      <p:sp>
        <p:nvSpPr>
          <p:cNvPr id="54" name="TextBox 53">
            <a:extLst>
              <a:ext uri="{FF2B5EF4-FFF2-40B4-BE49-F238E27FC236}">
                <a16:creationId xmlns:a16="http://schemas.microsoft.com/office/drawing/2014/main" id="{E33F21EB-769B-47DB-B68D-AE28114D91C0}"/>
              </a:ext>
            </a:extLst>
          </p:cNvPr>
          <p:cNvSpPr txBox="1"/>
          <p:nvPr userDrawn="1"/>
        </p:nvSpPr>
        <p:spPr>
          <a:xfrm>
            <a:off x="911007" y="4523869"/>
            <a:ext cx="346130" cy="217400"/>
          </a:xfrm>
          <a:prstGeom prst="rect">
            <a:avLst/>
          </a:prstGeom>
        </p:spPr>
        <p:txBody>
          <a:bodyPr vert="horz" wrap="square" lIns="91440" tIns="45720" rIns="91440" bIns="45720" rtlCol="0" anchor="ctr">
            <a:noAutofit/>
          </a:bodyPr>
          <a:lstStyle/>
          <a:p>
            <a:r>
              <a:rPr lang="fr-BE" sz="2000">
                <a:solidFill>
                  <a:schemeClr val="bg1"/>
                </a:solidFill>
              </a:rPr>
              <a:t>5</a:t>
            </a:r>
            <a:endParaRPr lang="en-GB" sz="2000">
              <a:solidFill>
                <a:schemeClr val="bg1"/>
              </a:solidFill>
            </a:endParaRPr>
          </a:p>
        </p:txBody>
      </p:sp>
      <p:sp>
        <p:nvSpPr>
          <p:cNvPr id="55" name="TextBox 54">
            <a:extLst>
              <a:ext uri="{FF2B5EF4-FFF2-40B4-BE49-F238E27FC236}">
                <a16:creationId xmlns:a16="http://schemas.microsoft.com/office/drawing/2014/main" id="{C1552CD4-D848-49D8-AF11-9D6A798F7401}"/>
              </a:ext>
            </a:extLst>
          </p:cNvPr>
          <p:cNvSpPr txBox="1"/>
          <p:nvPr userDrawn="1"/>
        </p:nvSpPr>
        <p:spPr>
          <a:xfrm>
            <a:off x="898343" y="5176764"/>
            <a:ext cx="346130"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56" name="TextBox 55">
            <a:extLst>
              <a:ext uri="{FF2B5EF4-FFF2-40B4-BE49-F238E27FC236}">
                <a16:creationId xmlns:a16="http://schemas.microsoft.com/office/drawing/2014/main" id="{35FFE990-0982-4C03-968C-175069B136BE}"/>
              </a:ext>
            </a:extLst>
          </p:cNvPr>
          <p:cNvSpPr txBox="1"/>
          <p:nvPr userDrawn="1"/>
        </p:nvSpPr>
        <p:spPr>
          <a:xfrm>
            <a:off x="915445" y="5822721"/>
            <a:ext cx="346130"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Tree>
    <p:extLst>
      <p:ext uri="{BB962C8B-B14F-4D97-AF65-F5344CB8AC3E}">
        <p14:creationId xmlns:p14="http://schemas.microsoft.com/office/powerpoint/2010/main" val="6275271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umbered points - Pi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7855221-49AD-409D-A3E0-BA29C76E38DC}"/>
              </a:ext>
            </a:extLst>
          </p:cNvPr>
          <p:cNvSpPr>
            <a:spLocks noGrp="1"/>
          </p:cNvSpPr>
          <p:nvPr>
            <p:ph type="dt" sz="half" idx="10"/>
          </p:nvPr>
        </p:nvSpPr>
        <p:spPr>
          <a:xfrm>
            <a:off x="838200" y="6356351"/>
            <a:ext cx="2743200" cy="365125"/>
          </a:xfrm>
        </p:spPr>
        <p:txBody>
          <a:bodyPr/>
          <a:lstStyle/>
          <a:p>
            <a:endParaRPr lang="fr-BE"/>
          </a:p>
        </p:txBody>
      </p:sp>
      <p:sp>
        <p:nvSpPr>
          <p:cNvPr id="7" name="Footer Placeholder 4">
            <a:extLst>
              <a:ext uri="{FF2B5EF4-FFF2-40B4-BE49-F238E27FC236}">
                <a16:creationId xmlns:a16="http://schemas.microsoft.com/office/drawing/2014/main" id="{A6C10491-40E1-456F-9E4C-65A06A6DB639}"/>
              </a:ext>
            </a:extLst>
          </p:cNvPr>
          <p:cNvSpPr>
            <a:spLocks noGrp="1"/>
          </p:cNvSpPr>
          <p:nvPr>
            <p:ph type="ftr" sz="quarter" idx="11"/>
          </p:nvPr>
        </p:nvSpPr>
        <p:spPr>
          <a:xfrm>
            <a:off x="4038600" y="6356351"/>
            <a:ext cx="4114800" cy="365125"/>
          </a:xfrm>
        </p:spPr>
        <p:txBody>
          <a:bodyPr/>
          <a:lstStyle/>
          <a:p>
            <a:r>
              <a:rPr lang="fr-BE"/>
              <a:t>Pres EPC139-25</a:t>
            </a:r>
          </a:p>
        </p:txBody>
      </p:sp>
      <p:sp>
        <p:nvSpPr>
          <p:cNvPr id="8" name="Slide Number Placeholder 5">
            <a:extLst>
              <a:ext uri="{FF2B5EF4-FFF2-40B4-BE49-F238E27FC236}">
                <a16:creationId xmlns:a16="http://schemas.microsoft.com/office/drawing/2014/main" id="{B958AA59-27DB-48A2-B1BD-B45C2FB2A6D7}"/>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9" name="Title 1">
            <a:extLst>
              <a:ext uri="{FF2B5EF4-FFF2-40B4-BE49-F238E27FC236}">
                <a16:creationId xmlns:a16="http://schemas.microsoft.com/office/drawing/2014/main" id="{492AB1B5-E09D-46CE-B54C-2C4520A57349}"/>
              </a:ext>
            </a:extLst>
          </p:cNvPr>
          <p:cNvSpPr>
            <a:spLocks noGrp="1"/>
          </p:cNvSpPr>
          <p:nvPr>
            <p:ph type="title" hasCustomPrompt="1"/>
          </p:nvPr>
        </p:nvSpPr>
        <p:spPr>
          <a:xfrm>
            <a:off x="838201" y="313592"/>
            <a:ext cx="8834792"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0" name="Text Placeholder 8">
            <a:extLst>
              <a:ext uri="{FF2B5EF4-FFF2-40B4-BE49-F238E27FC236}">
                <a16:creationId xmlns:a16="http://schemas.microsoft.com/office/drawing/2014/main" id="{789DF3F4-AAD9-4745-9FD3-37C7FEA7DCC2}"/>
              </a:ext>
            </a:extLst>
          </p:cNvPr>
          <p:cNvSpPr>
            <a:spLocks noGrp="1"/>
          </p:cNvSpPr>
          <p:nvPr>
            <p:ph type="body" sz="quarter" idx="19" hasCustomPrompt="1"/>
          </p:nvPr>
        </p:nvSpPr>
        <p:spPr>
          <a:xfrm>
            <a:off x="832145" y="1114467"/>
            <a:ext cx="10154943" cy="540000"/>
          </a:xfrm>
        </p:spPr>
        <p:txBody>
          <a:bodyPr>
            <a:normAutofit/>
          </a:bodyPr>
          <a:lstStyle>
            <a:lvl1pPr marL="0" indent="0">
              <a:buNone/>
              <a:defRPr sz="2600">
                <a:solidFill>
                  <a:srgbClr val="C790AA"/>
                </a:solidFill>
              </a:defRPr>
            </a:lvl1pPr>
          </a:lstStyle>
          <a:p>
            <a:pPr lvl="0"/>
            <a:r>
              <a:rPr lang="en-US"/>
              <a:t>Subtitle, 2 lines max, Calibri, font size 26 </a:t>
            </a:r>
            <a:r>
              <a:rPr lang="en-US" err="1"/>
              <a:t>pt</a:t>
            </a:r>
            <a:endParaRPr lang="en-US"/>
          </a:p>
        </p:txBody>
      </p:sp>
      <p:sp>
        <p:nvSpPr>
          <p:cNvPr id="23" name="TextBox 22">
            <a:extLst>
              <a:ext uri="{FF2B5EF4-FFF2-40B4-BE49-F238E27FC236}">
                <a16:creationId xmlns:a16="http://schemas.microsoft.com/office/drawing/2014/main" id="{16863A4D-B0A8-4AB3-B4D5-434DCE9A82FA}"/>
              </a:ext>
            </a:extLst>
          </p:cNvPr>
          <p:cNvSpPr txBox="1"/>
          <p:nvPr userDrawn="1"/>
        </p:nvSpPr>
        <p:spPr>
          <a:xfrm>
            <a:off x="885889" y="5176764"/>
            <a:ext cx="461507"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25" name="Content Placeholder 2">
            <a:extLst>
              <a:ext uri="{FF2B5EF4-FFF2-40B4-BE49-F238E27FC236}">
                <a16:creationId xmlns:a16="http://schemas.microsoft.com/office/drawing/2014/main" id="{5D7507F2-68A6-43C8-AC3D-F67465805312}"/>
              </a:ext>
            </a:extLst>
          </p:cNvPr>
          <p:cNvSpPr>
            <a:spLocks noGrp="1"/>
          </p:cNvSpPr>
          <p:nvPr>
            <p:ph idx="1" hasCustomPrompt="1"/>
          </p:nvPr>
        </p:nvSpPr>
        <p:spPr>
          <a:xfrm>
            <a:off x="1532736" y="1836613"/>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6" name="Content Placeholder 2">
            <a:extLst>
              <a:ext uri="{FF2B5EF4-FFF2-40B4-BE49-F238E27FC236}">
                <a16:creationId xmlns:a16="http://schemas.microsoft.com/office/drawing/2014/main" id="{457850DA-3FA3-48AE-92C7-E2FFA49146AF}"/>
              </a:ext>
            </a:extLst>
          </p:cNvPr>
          <p:cNvSpPr>
            <a:spLocks noGrp="1"/>
          </p:cNvSpPr>
          <p:nvPr>
            <p:ph idx="13" hasCustomPrompt="1"/>
          </p:nvPr>
        </p:nvSpPr>
        <p:spPr>
          <a:xfrm>
            <a:off x="1532736" y="5710376"/>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7" name="Content Placeholder 2">
            <a:extLst>
              <a:ext uri="{FF2B5EF4-FFF2-40B4-BE49-F238E27FC236}">
                <a16:creationId xmlns:a16="http://schemas.microsoft.com/office/drawing/2014/main" id="{66BF186F-E022-4AA8-B0F9-06B792DA0CAF}"/>
              </a:ext>
            </a:extLst>
          </p:cNvPr>
          <p:cNvSpPr>
            <a:spLocks noGrp="1"/>
          </p:cNvSpPr>
          <p:nvPr>
            <p:ph idx="14" hasCustomPrompt="1"/>
          </p:nvPr>
        </p:nvSpPr>
        <p:spPr>
          <a:xfrm>
            <a:off x="1532736" y="2486039"/>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8" name="Content Placeholder 2">
            <a:extLst>
              <a:ext uri="{FF2B5EF4-FFF2-40B4-BE49-F238E27FC236}">
                <a16:creationId xmlns:a16="http://schemas.microsoft.com/office/drawing/2014/main" id="{58ACAD76-67E5-425B-8624-CA5B9683D64D}"/>
              </a:ext>
            </a:extLst>
          </p:cNvPr>
          <p:cNvSpPr>
            <a:spLocks noGrp="1"/>
          </p:cNvSpPr>
          <p:nvPr>
            <p:ph idx="15" hasCustomPrompt="1"/>
          </p:nvPr>
        </p:nvSpPr>
        <p:spPr>
          <a:xfrm>
            <a:off x="1523371" y="3135465"/>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29" name="Content Placeholder 2">
            <a:extLst>
              <a:ext uri="{FF2B5EF4-FFF2-40B4-BE49-F238E27FC236}">
                <a16:creationId xmlns:a16="http://schemas.microsoft.com/office/drawing/2014/main" id="{BC37C85B-F925-467B-BA6B-EC5BF61E9B8B}"/>
              </a:ext>
            </a:extLst>
          </p:cNvPr>
          <p:cNvSpPr>
            <a:spLocks noGrp="1"/>
          </p:cNvSpPr>
          <p:nvPr>
            <p:ph idx="16" hasCustomPrompt="1"/>
          </p:nvPr>
        </p:nvSpPr>
        <p:spPr>
          <a:xfrm>
            <a:off x="1523371" y="3784891"/>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0" name="Content Placeholder 2">
            <a:extLst>
              <a:ext uri="{FF2B5EF4-FFF2-40B4-BE49-F238E27FC236}">
                <a16:creationId xmlns:a16="http://schemas.microsoft.com/office/drawing/2014/main" id="{8DCA9E18-937D-440F-ABC8-89307943CAD2}"/>
              </a:ext>
            </a:extLst>
          </p:cNvPr>
          <p:cNvSpPr>
            <a:spLocks noGrp="1"/>
          </p:cNvSpPr>
          <p:nvPr>
            <p:ph idx="17" hasCustomPrompt="1"/>
          </p:nvPr>
        </p:nvSpPr>
        <p:spPr>
          <a:xfrm>
            <a:off x="1532736" y="4434317"/>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1" name="Content Placeholder 2">
            <a:extLst>
              <a:ext uri="{FF2B5EF4-FFF2-40B4-BE49-F238E27FC236}">
                <a16:creationId xmlns:a16="http://schemas.microsoft.com/office/drawing/2014/main" id="{CA3A253F-30CC-4E84-8177-C633F51392ED}"/>
              </a:ext>
            </a:extLst>
          </p:cNvPr>
          <p:cNvSpPr>
            <a:spLocks noGrp="1"/>
          </p:cNvSpPr>
          <p:nvPr>
            <p:ph idx="18" hasCustomPrompt="1"/>
          </p:nvPr>
        </p:nvSpPr>
        <p:spPr>
          <a:xfrm>
            <a:off x="1532736" y="5060950"/>
            <a:ext cx="9508957" cy="529389"/>
          </a:xfrm>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pic>
        <p:nvPicPr>
          <p:cNvPr id="32" name="Picture 31" descr="A close up of a logo&#10;&#10;Description automatically generated">
            <a:extLst>
              <a:ext uri="{FF2B5EF4-FFF2-40B4-BE49-F238E27FC236}">
                <a16:creationId xmlns:a16="http://schemas.microsoft.com/office/drawing/2014/main" id="{D6B3AE2F-5AB0-42EA-9768-D0BF1A7C227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
        <p:nvSpPr>
          <p:cNvPr id="33" name="TextBox 32">
            <a:extLst>
              <a:ext uri="{FF2B5EF4-FFF2-40B4-BE49-F238E27FC236}">
                <a16:creationId xmlns:a16="http://schemas.microsoft.com/office/drawing/2014/main" id="{516B3056-25D2-47DD-98A0-6C190FBA6F0D}"/>
              </a:ext>
            </a:extLst>
          </p:cNvPr>
          <p:cNvSpPr txBox="1"/>
          <p:nvPr userDrawn="1"/>
        </p:nvSpPr>
        <p:spPr>
          <a:xfrm>
            <a:off x="902775" y="2572078"/>
            <a:ext cx="461507"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35" name="TextBox 34">
            <a:extLst>
              <a:ext uri="{FF2B5EF4-FFF2-40B4-BE49-F238E27FC236}">
                <a16:creationId xmlns:a16="http://schemas.microsoft.com/office/drawing/2014/main" id="{D96F47E0-9951-4F86-A60D-684402024A53}"/>
              </a:ext>
            </a:extLst>
          </p:cNvPr>
          <p:cNvSpPr txBox="1"/>
          <p:nvPr userDrawn="1"/>
        </p:nvSpPr>
        <p:spPr>
          <a:xfrm>
            <a:off x="908692" y="5822721"/>
            <a:ext cx="461507"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
        <p:nvSpPr>
          <p:cNvPr id="36" name="Oval 35">
            <a:extLst>
              <a:ext uri="{FF2B5EF4-FFF2-40B4-BE49-F238E27FC236}">
                <a16:creationId xmlns:a16="http://schemas.microsoft.com/office/drawing/2014/main" id="{7E4403A9-0D71-4C2D-8AF5-176090247D70}"/>
              </a:ext>
            </a:extLst>
          </p:cNvPr>
          <p:cNvSpPr/>
          <p:nvPr userDrawn="1"/>
        </p:nvSpPr>
        <p:spPr>
          <a:xfrm>
            <a:off x="858451" y="1840338"/>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37" name="Oval 36">
            <a:extLst>
              <a:ext uri="{FF2B5EF4-FFF2-40B4-BE49-F238E27FC236}">
                <a16:creationId xmlns:a16="http://schemas.microsoft.com/office/drawing/2014/main" id="{430733D4-666D-48BF-A702-3B441DA3D393}"/>
              </a:ext>
            </a:extLst>
          </p:cNvPr>
          <p:cNvSpPr/>
          <p:nvPr userDrawn="1"/>
        </p:nvSpPr>
        <p:spPr>
          <a:xfrm>
            <a:off x="858451" y="2481937"/>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solidFill>
                <a:srgbClr val="EB6D4D"/>
              </a:solidFill>
            </a:endParaRPr>
          </a:p>
        </p:txBody>
      </p:sp>
      <p:sp>
        <p:nvSpPr>
          <p:cNvPr id="38" name="Oval 37">
            <a:extLst>
              <a:ext uri="{FF2B5EF4-FFF2-40B4-BE49-F238E27FC236}">
                <a16:creationId xmlns:a16="http://schemas.microsoft.com/office/drawing/2014/main" id="{79318CCA-20FA-43DC-BB01-FE342CC67B83}"/>
              </a:ext>
            </a:extLst>
          </p:cNvPr>
          <p:cNvSpPr/>
          <p:nvPr userDrawn="1"/>
        </p:nvSpPr>
        <p:spPr>
          <a:xfrm>
            <a:off x="858451" y="3138080"/>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39" name="Oval 38">
            <a:extLst>
              <a:ext uri="{FF2B5EF4-FFF2-40B4-BE49-F238E27FC236}">
                <a16:creationId xmlns:a16="http://schemas.microsoft.com/office/drawing/2014/main" id="{EC37C4FA-263E-4D0C-A1FE-BCF1373DE1C0}"/>
              </a:ext>
            </a:extLst>
          </p:cNvPr>
          <p:cNvSpPr/>
          <p:nvPr userDrawn="1"/>
        </p:nvSpPr>
        <p:spPr>
          <a:xfrm>
            <a:off x="858451" y="3782274"/>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0" name="Oval 39">
            <a:extLst>
              <a:ext uri="{FF2B5EF4-FFF2-40B4-BE49-F238E27FC236}">
                <a16:creationId xmlns:a16="http://schemas.microsoft.com/office/drawing/2014/main" id="{18038DD2-6ED9-46C5-8CBC-A200581DA9AA}"/>
              </a:ext>
            </a:extLst>
          </p:cNvPr>
          <p:cNvSpPr/>
          <p:nvPr userDrawn="1"/>
        </p:nvSpPr>
        <p:spPr>
          <a:xfrm>
            <a:off x="858451" y="4434316"/>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1" name="Oval 40">
            <a:extLst>
              <a:ext uri="{FF2B5EF4-FFF2-40B4-BE49-F238E27FC236}">
                <a16:creationId xmlns:a16="http://schemas.microsoft.com/office/drawing/2014/main" id="{831514E2-43D8-4A30-BC50-5E5982CCD7D0}"/>
              </a:ext>
            </a:extLst>
          </p:cNvPr>
          <p:cNvSpPr/>
          <p:nvPr userDrawn="1"/>
        </p:nvSpPr>
        <p:spPr>
          <a:xfrm>
            <a:off x="858452" y="5086668"/>
            <a:ext cx="421015" cy="386624"/>
          </a:xfrm>
          <a:prstGeom prst="ellipse">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2" name="Oval 41">
            <a:extLst>
              <a:ext uri="{FF2B5EF4-FFF2-40B4-BE49-F238E27FC236}">
                <a16:creationId xmlns:a16="http://schemas.microsoft.com/office/drawing/2014/main" id="{8E8B0C42-4F35-46E1-9C31-E1C3125BD1AF}"/>
              </a:ext>
            </a:extLst>
          </p:cNvPr>
          <p:cNvSpPr/>
          <p:nvPr userDrawn="1"/>
        </p:nvSpPr>
        <p:spPr>
          <a:xfrm>
            <a:off x="858453" y="5730552"/>
            <a:ext cx="421015" cy="386624"/>
          </a:xfrm>
          <a:prstGeom prst="ellipse">
            <a:avLst/>
          </a:prstGeom>
          <a:solidFill>
            <a:srgbClr val="1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BE" sz="3200"/>
          </a:p>
        </p:txBody>
      </p:sp>
      <p:sp>
        <p:nvSpPr>
          <p:cNvPr id="43" name="TextBox 42">
            <a:extLst>
              <a:ext uri="{FF2B5EF4-FFF2-40B4-BE49-F238E27FC236}">
                <a16:creationId xmlns:a16="http://schemas.microsoft.com/office/drawing/2014/main" id="{C03C1476-7627-4117-BBD9-AA6DC828DC44}"/>
              </a:ext>
            </a:extLst>
          </p:cNvPr>
          <p:cNvSpPr txBox="1"/>
          <p:nvPr userDrawn="1"/>
        </p:nvSpPr>
        <p:spPr>
          <a:xfrm>
            <a:off x="911007" y="3231319"/>
            <a:ext cx="346130" cy="217400"/>
          </a:xfrm>
          <a:prstGeom prst="rect">
            <a:avLst/>
          </a:prstGeom>
        </p:spPr>
        <p:txBody>
          <a:bodyPr vert="horz" wrap="square" lIns="91440" tIns="45720" rIns="91440" bIns="45720" rtlCol="0" anchor="ctr">
            <a:noAutofit/>
          </a:bodyPr>
          <a:lstStyle/>
          <a:p>
            <a:r>
              <a:rPr lang="fr-BE" sz="2000">
                <a:solidFill>
                  <a:schemeClr val="bg1"/>
                </a:solidFill>
              </a:rPr>
              <a:t>3</a:t>
            </a:r>
            <a:endParaRPr lang="en-GB" sz="2000">
              <a:solidFill>
                <a:schemeClr val="bg1"/>
              </a:solidFill>
            </a:endParaRPr>
          </a:p>
        </p:txBody>
      </p:sp>
      <p:sp>
        <p:nvSpPr>
          <p:cNvPr id="44" name="TextBox 43">
            <a:extLst>
              <a:ext uri="{FF2B5EF4-FFF2-40B4-BE49-F238E27FC236}">
                <a16:creationId xmlns:a16="http://schemas.microsoft.com/office/drawing/2014/main" id="{B6864E2E-1C12-4D09-8A20-E3F243931A38}"/>
              </a:ext>
            </a:extLst>
          </p:cNvPr>
          <p:cNvSpPr txBox="1"/>
          <p:nvPr userDrawn="1"/>
        </p:nvSpPr>
        <p:spPr>
          <a:xfrm>
            <a:off x="911007" y="2572078"/>
            <a:ext cx="346130" cy="217400"/>
          </a:xfrm>
          <a:prstGeom prst="rect">
            <a:avLst/>
          </a:prstGeom>
        </p:spPr>
        <p:txBody>
          <a:bodyPr vert="horz" wrap="square" lIns="91440" tIns="45720" rIns="91440" bIns="45720" rtlCol="0" anchor="ctr">
            <a:noAutofit/>
          </a:bodyPr>
          <a:lstStyle/>
          <a:p>
            <a:r>
              <a:rPr lang="fr-BE" sz="2000">
                <a:solidFill>
                  <a:schemeClr val="bg1"/>
                </a:solidFill>
              </a:rPr>
              <a:t>2</a:t>
            </a:r>
            <a:endParaRPr lang="en-GB" sz="2000">
              <a:solidFill>
                <a:schemeClr val="bg1"/>
              </a:solidFill>
            </a:endParaRPr>
          </a:p>
        </p:txBody>
      </p:sp>
      <p:sp>
        <p:nvSpPr>
          <p:cNvPr id="45" name="TextBox 44">
            <a:extLst>
              <a:ext uri="{FF2B5EF4-FFF2-40B4-BE49-F238E27FC236}">
                <a16:creationId xmlns:a16="http://schemas.microsoft.com/office/drawing/2014/main" id="{D6DCBFF1-8BA9-46E8-A04C-CDB3CEC6C560}"/>
              </a:ext>
            </a:extLst>
          </p:cNvPr>
          <p:cNvSpPr txBox="1"/>
          <p:nvPr userDrawn="1"/>
        </p:nvSpPr>
        <p:spPr>
          <a:xfrm>
            <a:off x="911007" y="1929336"/>
            <a:ext cx="346130" cy="217400"/>
          </a:xfrm>
          <a:prstGeom prst="rect">
            <a:avLst/>
          </a:prstGeom>
        </p:spPr>
        <p:txBody>
          <a:bodyPr vert="horz" wrap="square" lIns="91440" tIns="45720" rIns="91440" bIns="45720" rtlCol="0" anchor="ctr">
            <a:noAutofit/>
          </a:bodyPr>
          <a:lstStyle/>
          <a:p>
            <a:r>
              <a:rPr lang="fr-BE" sz="2000">
                <a:solidFill>
                  <a:schemeClr val="bg1"/>
                </a:solidFill>
              </a:rPr>
              <a:t>1</a:t>
            </a:r>
            <a:endParaRPr lang="en-GB" sz="2000">
              <a:solidFill>
                <a:schemeClr val="bg1"/>
              </a:solidFill>
            </a:endParaRPr>
          </a:p>
        </p:txBody>
      </p:sp>
      <p:sp>
        <p:nvSpPr>
          <p:cNvPr id="46" name="TextBox 45">
            <a:extLst>
              <a:ext uri="{FF2B5EF4-FFF2-40B4-BE49-F238E27FC236}">
                <a16:creationId xmlns:a16="http://schemas.microsoft.com/office/drawing/2014/main" id="{0BAF8C83-2F72-4D15-9448-436A417C41CC}"/>
              </a:ext>
            </a:extLst>
          </p:cNvPr>
          <p:cNvSpPr txBox="1"/>
          <p:nvPr userDrawn="1"/>
        </p:nvSpPr>
        <p:spPr>
          <a:xfrm>
            <a:off x="898343" y="3864722"/>
            <a:ext cx="346130" cy="217400"/>
          </a:xfrm>
          <a:prstGeom prst="rect">
            <a:avLst/>
          </a:prstGeom>
        </p:spPr>
        <p:txBody>
          <a:bodyPr vert="horz" wrap="square" lIns="91440" tIns="45720" rIns="91440" bIns="45720" rtlCol="0" anchor="ctr">
            <a:noAutofit/>
          </a:bodyPr>
          <a:lstStyle/>
          <a:p>
            <a:r>
              <a:rPr lang="fr-BE" sz="2000">
                <a:solidFill>
                  <a:schemeClr val="bg1"/>
                </a:solidFill>
              </a:rPr>
              <a:t>4</a:t>
            </a:r>
            <a:endParaRPr lang="en-GB" sz="2000">
              <a:solidFill>
                <a:schemeClr val="bg1"/>
              </a:solidFill>
            </a:endParaRPr>
          </a:p>
        </p:txBody>
      </p:sp>
      <p:sp>
        <p:nvSpPr>
          <p:cNvPr id="47" name="TextBox 46">
            <a:extLst>
              <a:ext uri="{FF2B5EF4-FFF2-40B4-BE49-F238E27FC236}">
                <a16:creationId xmlns:a16="http://schemas.microsoft.com/office/drawing/2014/main" id="{E180F5FA-EECD-4669-BAF8-60B030CE2C41}"/>
              </a:ext>
            </a:extLst>
          </p:cNvPr>
          <p:cNvSpPr txBox="1"/>
          <p:nvPr userDrawn="1"/>
        </p:nvSpPr>
        <p:spPr>
          <a:xfrm>
            <a:off x="911007" y="4523869"/>
            <a:ext cx="346130" cy="217400"/>
          </a:xfrm>
          <a:prstGeom prst="rect">
            <a:avLst/>
          </a:prstGeom>
        </p:spPr>
        <p:txBody>
          <a:bodyPr vert="horz" wrap="square" lIns="91440" tIns="45720" rIns="91440" bIns="45720" rtlCol="0" anchor="ctr">
            <a:noAutofit/>
          </a:bodyPr>
          <a:lstStyle/>
          <a:p>
            <a:r>
              <a:rPr lang="fr-BE" sz="2000">
                <a:solidFill>
                  <a:schemeClr val="bg1"/>
                </a:solidFill>
              </a:rPr>
              <a:t>5</a:t>
            </a:r>
            <a:endParaRPr lang="en-GB" sz="2000">
              <a:solidFill>
                <a:schemeClr val="bg1"/>
              </a:solidFill>
            </a:endParaRPr>
          </a:p>
        </p:txBody>
      </p:sp>
      <p:sp>
        <p:nvSpPr>
          <p:cNvPr id="48" name="TextBox 47">
            <a:extLst>
              <a:ext uri="{FF2B5EF4-FFF2-40B4-BE49-F238E27FC236}">
                <a16:creationId xmlns:a16="http://schemas.microsoft.com/office/drawing/2014/main" id="{7E087803-46BD-4EEB-A5A2-71A93BBCC7E6}"/>
              </a:ext>
            </a:extLst>
          </p:cNvPr>
          <p:cNvSpPr txBox="1"/>
          <p:nvPr userDrawn="1"/>
        </p:nvSpPr>
        <p:spPr>
          <a:xfrm>
            <a:off x="898343" y="5176764"/>
            <a:ext cx="346130" cy="217400"/>
          </a:xfrm>
          <a:prstGeom prst="rect">
            <a:avLst/>
          </a:prstGeom>
        </p:spPr>
        <p:txBody>
          <a:bodyPr vert="horz" wrap="square" lIns="91440" tIns="45720" rIns="91440" bIns="45720" rtlCol="0" anchor="ctr">
            <a:noAutofit/>
          </a:bodyPr>
          <a:lstStyle/>
          <a:p>
            <a:r>
              <a:rPr lang="fr-BE" sz="2000">
                <a:solidFill>
                  <a:schemeClr val="bg1"/>
                </a:solidFill>
              </a:rPr>
              <a:t>6</a:t>
            </a:r>
            <a:endParaRPr lang="en-GB" sz="2000">
              <a:solidFill>
                <a:schemeClr val="bg1"/>
              </a:solidFill>
            </a:endParaRPr>
          </a:p>
        </p:txBody>
      </p:sp>
      <p:sp>
        <p:nvSpPr>
          <p:cNvPr id="49" name="TextBox 48">
            <a:extLst>
              <a:ext uri="{FF2B5EF4-FFF2-40B4-BE49-F238E27FC236}">
                <a16:creationId xmlns:a16="http://schemas.microsoft.com/office/drawing/2014/main" id="{405AEE78-EA32-49C1-BF05-435F3A76C1E6}"/>
              </a:ext>
            </a:extLst>
          </p:cNvPr>
          <p:cNvSpPr txBox="1"/>
          <p:nvPr userDrawn="1"/>
        </p:nvSpPr>
        <p:spPr>
          <a:xfrm>
            <a:off x="915445" y="5822721"/>
            <a:ext cx="346130" cy="217400"/>
          </a:xfrm>
          <a:prstGeom prst="rect">
            <a:avLst/>
          </a:prstGeom>
        </p:spPr>
        <p:txBody>
          <a:bodyPr vert="horz" wrap="square" lIns="91440" tIns="45720" rIns="91440" bIns="45720" rtlCol="0" anchor="ctr">
            <a:noAutofit/>
          </a:bodyPr>
          <a:lstStyle/>
          <a:p>
            <a:r>
              <a:rPr lang="fr-BE" sz="2000">
                <a:solidFill>
                  <a:schemeClr val="bg1"/>
                </a:solidFill>
              </a:rPr>
              <a:t>7</a:t>
            </a:r>
            <a:endParaRPr lang="en-GB" sz="2000">
              <a:solidFill>
                <a:schemeClr val="bg1"/>
              </a:solidFill>
            </a:endParaRPr>
          </a:p>
        </p:txBody>
      </p:sp>
    </p:spTree>
    <p:extLst>
      <p:ext uri="{BB962C8B-B14F-4D97-AF65-F5344CB8AC3E}">
        <p14:creationId xmlns:p14="http://schemas.microsoft.com/office/powerpoint/2010/main" val="2205707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umbered points - alternative - Orange">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74F34FB5-7EB8-43A5-AE5B-42C51B64CE4C}"/>
              </a:ext>
            </a:extLst>
          </p:cNvPr>
          <p:cNvSpPr>
            <a:spLocks noGrp="1"/>
          </p:cNvSpPr>
          <p:nvPr>
            <p:ph idx="1" hasCustomPrompt="1"/>
          </p:nvPr>
        </p:nvSpPr>
        <p:spPr>
          <a:xfrm>
            <a:off x="864771" y="1758839"/>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67" name="Date Placeholder 3">
            <a:extLst>
              <a:ext uri="{FF2B5EF4-FFF2-40B4-BE49-F238E27FC236}">
                <a16:creationId xmlns:a16="http://schemas.microsoft.com/office/drawing/2014/main" id="{C47365EE-B344-4E90-BC00-6D3A666C021F}"/>
              </a:ext>
            </a:extLst>
          </p:cNvPr>
          <p:cNvSpPr>
            <a:spLocks noGrp="1"/>
          </p:cNvSpPr>
          <p:nvPr>
            <p:ph type="dt" sz="half" idx="10"/>
          </p:nvPr>
        </p:nvSpPr>
        <p:spPr>
          <a:xfrm>
            <a:off x="838200" y="6356351"/>
            <a:ext cx="2743200" cy="365125"/>
          </a:xfrm>
        </p:spPr>
        <p:txBody>
          <a:bodyPr/>
          <a:lstStyle/>
          <a:p>
            <a:endParaRPr lang="fr-BE"/>
          </a:p>
        </p:txBody>
      </p:sp>
      <p:sp>
        <p:nvSpPr>
          <p:cNvPr id="68" name="Footer Placeholder 4">
            <a:extLst>
              <a:ext uri="{FF2B5EF4-FFF2-40B4-BE49-F238E27FC236}">
                <a16:creationId xmlns:a16="http://schemas.microsoft.com/office/drawing/2014/main" id="{35BB47C4-B013-403F-8122-F43CD163DB5C}"/>
              </a:ext>
            </a:extLst>
          </p:cNvPr>
          <p:cNvSpPr>
            <a:spLocks noGrp="1"/>
          </p:cNvSpPr>
          <p:nvPr>
            <p:ph type="ftr" sz="quarter" idx="11"/>
          </p:nvPr>
        </p:nvSpPr>
        <p:spPr>
          <a:xfrm>
            <a:off x="4038600" y="6356351"/>
            <a:ext cx="4114800" cy="365125"/>
          </a:xfrm>
        </p:spPr>
        <p:txBody>
          <a:bodyPr/>
          <a:lstStyle/>
          <a:p>
            <a:r>
              <a:rPr lang="fr-BE"/>
              <a:t>Pres EPC139-25</a:t>
            </a:r>
          </a:p>
        </p:txBody>
      </p:sp>
      <p:sp>
        <p:nvSpPr>
          <p:cNvPr id="69" name="Slide Number Placeholder 5">
            <a:extLst>
              <a:ext uri="{FF2B5EF4-FFF2-40B4-BE49-F238E27FC236}">
                <a16:creationId xmlns:a16="http://schemas.microsoft.com/office/drawing/2014/main" id="{BFA2AA28-9E12-4ACA-96D4-E55644D8FFCB}"/>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grpSp>
        <p:nvGrpSpPr>
          <p:cNvPr id="70" name="Group 69">
            <a:extLst>
              <a:ext uri="{FF2B5EF4-FFF2-40B4-BE49-F238E27FC236}">
                <a16:creationId xmlns:a16="http://schemas.microsoft.com/office/drawing/2014/main" id="{1896CEEF-88F0-44F1-93C1-E29147EA3F85}"/>
              </a:ext>
            </a:extLst>
          </p:cNvPr>
          <p:cNvGrpSpPr/>
          <p:nvPr userDrawn="1"/>
        </p:nvGrpSpPr>
        <p:grpSpPr>
          <a:xfrm>
            <a:off x="57545" y="1795865"/>
            <a:ext cx="892291" cy="535777"/>
            <a:chOff x="572806" y="1885709"/>
            <a:chExt cx="876822" cy="726510"/>
          </a:xfrm>
        </p:grpSpPr>
        <p:sp>
          <p:nvSpPr>
            <p:cNvPr id="71" name="TextBox 70">
              <a:extLst>
                <a:ext uri="{FF2B5EF4-FFF2-40B4-BE49-F238E27FC236}">
                  <a16:creationId xmlns:a16="http://schemas.microsoft.com/office/drawing/2014/main" id="{2BDD42C7-DF1C-45B8-A177-0BDA8267DC87}"/>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en-GB" sz="2400" b="1">
                  <a:solidFill>
                    <a:srgbClr val="104670"/>
                  </a:solidFill>
                </a:rPr>
                <a:t>1</a:t>
              </a:r>
              <a:endParaRPr lang="fr-BE" sz="2400" b="1">
                <a:solidFill>
                  <a:srgbClr val="104670"/>
                </a:solidFill>
              </a:endParaRPr>
            </a:p>
          </p:txBody>
        </p:sp>
        <p:cxnSp>
          <p:nvCxnSpPr>
            <p:cNvPr id="72" name="Straight Connector 71">
              <a:extLst>
                <a:ext uri="{FF2B5EF4-FFF2-40B4-BE49-F238E27FC236}">
                  <a16:creationId xmlns:a16="http://schemas.microsoft.com/office/drawing/2014/main" id="{6E6B1571-3C8E-4F84-B9DF-7AC7E40BD1BC}"/>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94" name="Text Placeholder 8">
            <a:extLst>
              <a:ext uri="{FF2B5EF4-FFF2-40B4-BE49-F238E27FC236}">
                <a16:creationId xmlns:a16="http://schemas.microsoft.com/office/drawing/2014/main" id="{EB5C3D52-98D3-47D0-BB8F-8CDA4F425BFE}"/>
              </a:ext>
            </a:extLst>
          </p:cNvPr>
          <p:cNvSpPr>
            <a:spLocks noGrp="1"/>
          </p:cNvSpPr>
          <p:nvPr>
            <p:ph type="body" sz="quarter" idx="19" hasCustomPrompt="1"/>
          </p:nvPr>
        </p:nvSpPr>
        <p:spPr>
          <a:xfrm>
            <a:off x="832145" y="1137138"/>
            <a:ext cx="10154943" cy="540000"/>
          </a:xfrm>
        </p:spPr>
        <p:txBody>
          <a:bodyPr>
            <a:normAutofit/>
          </a:bodyPr>
          <a:lstStyle>
            <a:lvl1pPr marL="0" indent="0">
              <a:buNone/>
              <a:defRPr sz="2600">
                <a:solidFill>
                  <a:srgbClr val="EE7F00"/>
                </a:solidFill>
              </a:defRPr>
            </a:lvl1pPr>
          </a:lstStyle>
          <a:p>
            <a:pPr lvl="0"/>
            <a:r>
              <a:rPr lang="en-US"/>
              <a:t>Subtitle, 2 lines max, Calibri, font size 26</a:t>
            </a:r>
          </a:p>
        </p:txBody>
      </p:sp>
      <p:sp>
        <p:nvSpPr>
          <p:cNvPr id="34" name="Title 1">
            <a:extLst>
              <a:ext uri="{FF2B5EF4-FFF2-40B4-BE49-F238E27FC236}">
                <a16:creationId xmlns:a16="http://schemas.microsoft.com/office/drawing/2014/main" id="{258C643A-875E-4B65-B8B8-4DEBEA17F5A1}"/>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42" name="Content Placeholder 2">
            <a:extLst>
              <a:ext uri="{FF2B5EF4-FFF2-40B4-BE49-F238E27FC236}">
                <a16:creationId xmlns:a16="http://schemas.microsoft.com/office/drawing/2014/main" id="{9D07B576-A17C-4C0A-BF12-9E419C0E4C21}"/>
              </a:ext>
            </a:extLst>
          </p:cNvPr>
          <p:cNvSpPr>
            <a:spLocks noGrp="1"/>
          </p:cNvSpPr>
          <p:nvPr>
            <p:ph idx="20" hasCustomPrompt="1"/>
          </p:nvPr>
        </p:nvSpPr>
        <p:spPr>
          <a:xfrm>
            <a:off x="4740919" y="1757614"/>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52" name="Content Placeholder 2">
            <a:extLst>
              <a:ext uri="{FF2B5EF4-FFF2-40B4-BE49-F238E27FC236}">
                <a16:creationId xmlns:a16="http://schemas.microsoft.com/office/drawing/2014/main" id="{A85A7A32-E3BF-40DD-9947-A39CBCB245EB}"/>
              </a:ext>
            </a:extLst>
          </p:cNvPr>
          <p:cNvSpPr>
            <a:spLocks noGrp="1"/>
          </p:cNvSpPr>
          <p:nvPr>
            <p:ph idx="21" hasCustomPrompt="1"/>
          </p:nvPr>
        </p:nvSpPr>
        <p:spPr>
          <a:xfrm>
            <a:off x="8623005" y="1757614"/>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56" name="Group 55">
            <a:extLst>
              <a:ext uri="{FF2B5EF4-FFF2-40B4-BE49-F238E27FC236}">
                <a16:creationId xmlns:a16="http://schemas.microsoft.com/office/drawing/2014/main" id="{3AB6F720-A69E-4414-B53D-01067561CDB3}"/>
              </a:ext>
            </a:extLst>
          </p:cNvPr>
          <p:cNvGrpSpPr/>
          <p:nvPr userDrawn="1"/>
        </p:nvGrpSpPr>
        <p:grpSpPr>
          <a:xfrm>
            <a:off x="3958347" y="1790860"/>
            <a:ext cx="892291" cy="535777"/>
            <a:chOff x="591298" y="1878923"/>
            <a:chExt cx="876822" cy="726510"/>
          </a:xfrm>
        </p:grpSpPr>
        <p:sp>
          <p:nvSpPr>
            <p:cNvPr id="57" name="TextBox 56">
              <a:extLst>
                <a:ext uri="{FF2B5EF4-FFF2-40B4-BE49-F238E27FC236}">
                  <a16:creationId xmlns:a16="http://schemas.microsoft.com/office/drawing/2014/main" id="{9E2ACA8E-BE3C-466E-830E-EF56C726EB84}"/>
                </a:ext>
              </a:extLst>
            </p:cNvPr>
            <p:cNvSpPr txBox="1"/>
            <p:nvPr userDrawn="1"/>
          </p:nvSpPr>
          <p:spPr>
            <a:xfrm>
              <a:off x="591298" y="1878923"/>
              <a:ext cx="876822" cy="726510"/>
            </a:xfrm>
            <a:prstGeom prst="rect">
              <a:avLst/>
            </a:prstGeom>
          </p:spPr>
          <p:txBody>
            <a:bodyPr vert="horz" wrap="square" lIns="91440" tIns="45720" rIns="91440" bIns="45720" rtlCol="0" anchor="ctr">
              <a:normAutofit/>
            </a:bodyPr>
            <a:lstStyle/>
            <a:p>
              <a:pPr algn="ctr"/>
              <a:r>
                <a:rPr lang="fr-BE" sz="2400" b="1">
                  <a:solidFill>
                    <a:srgbClr val="EE7F00"/>
                  </a:solidFill>
                </a:rPr>
                <a:t>2</a:t>
              </a:r>
            </a:p>
          </p:txBody>
        </p:sp>
        <p:cxnSp>
          <p:nvCxnSpPr>
            <p:cNvPr id="58" name="Straight Connector 57">
              <a:extLst>
                <a:ext uri="{FF2B5EF4-FFF2-40B4-BE49-F238E27FC236}">
                  <a16:creationId xmlns:a16="http://schemas.microsoft.com/office/drawing/2014/main" id="{2F7ACF84-A698-4A23-BF64-6D9D3154D555}"/>
                </a:ext>
              </a:extLst>
            </p:cNvPr>
            <p:cNvCxnSpPr>
              <a:cxnSpLocks/>
            </p:cNvCxnSpPr>
            <p:nvPr userDrawn="1"/>
          </p:nvCxnSpPr>
          <p:spPr>
            <a:xfrm>
              <a:off x="744670" y="2540328"/>
              <a:ext cx="574890"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ACED2CE-25BD-4E55-809F-12D6D9104D54}"/>
              </a:ext>
            </a:extLst>
          </p:cNvPr>
          <p:cNvGrpSpPr/>
          <p:nvPr userDrawn="1"/>
        </p:nvGrpSpPr>
        <p:grpSpPr>
          <a:xfrm>
            <a:off x="7818129" y="1790860"/>
            <a:ext cx="892291" cy="535777"/>
            <a:chOff x="572806" y="1885709"/>
            <a:chExt cx="876822" cy="726510"/>
          </a:xfrm>
        </p:grpSpPr>
        <p:sp>
          <p:nvSpPr>
            <p:cNvPr id="60" name="TextBox 59">
              <a:extLst>
                <a:ext uri="{FF2B5EF4-FFF2-40B4-BE49-F238E27FC236}">
                  <a16:creationId xmlns:a16="http://schemas.microsoft.com/office/drawing/2014/main" id="{5B5393F7-AF18-4FB9-AB02-29F545DC41A5}"/>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3</a:t>
              </a:r>
            </a:p>
          </p:txBody>
        </p:sp>
        <p:cxnSp>
          <p:nvCxnSpPr>
            <p:cNvPr id="61" name="Straight Connector 60">
              <a:extLst>
                <a:ext uri="{FF2B5EF4-FFF2-40B4-BE49-F238E27FC236}">
                  <a16:creationId xmlns:a16="http://schemas.microsoft.com/office/drawing/2014/main" id="{1A90589E-077D-455A-867C-E357C930024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0A0F086-84A1-4D22-ADF2-A9D1A4C887E1}"/>
              </a:ext>
            </a:extLst>
          </p:cNvPr>
          <p:cNvGrpSpPr/>
          <p:nvPr userDrawn="1"/>
        </p:nvGrpSpPr>
        <p:grpSpPr>
          <a:xfrm>
            <a:off x="3937080" y="3980845"/>
            <a:ext cx="892291" cy="535777"/>
            <a:chOff x="572806" y="1885709"/>
            <a:chExt cx="876822" cy="726510"/>
          </a:xfrm>
        </p:grpSpPr>
        <p:sp>
          <p:nvSpPr>
            <p:cNvPr id="93" name="TextBox 92">
              <a:extLst>
                <a:ext uri="{FF2B5EF4-FFF2-40B4-BE49-F238E27FC236}">
                  <a16:creationId xmlns:a16="http://schemas.microsoft.com/office/drawing/2014/main" id="{05AF8C30-8C57-4C84-B3D4-13498C7895ED}"/>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5</a:t>
              </a:r>
            </a:p>
          </p:txBody>
        </p:sp>
        <p:cxnSp>
          <p:nvCxnSpPr>
            <p:cNvPr id="97" name="Straight Connector 96">
              <a:extLst>
                <a:ext uri="{FF2B5EF4-FFF2-40B4-BE49-F238E27FC236}">
                  <a16:creationId xmlns:a16="http://schemas.microsoft.com/office/drawing/2014/main" id="{39ED84CC-E390-441A-A3C9-C32AA99A711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101" name="Content Placeholder 2">
            <a:extLst>
              <a:ext uri="{FF2B5EF4-FFF2-40B4-BE49-F238E27FC236}">
                <a16:creationId xmlns:a16="http://schemas.microsoft.com/office/drawing/2014/main" id="{C27383E4-357A-4194-AF8C-78B020FA2803}"/>
              </a:ext>
            </a:extLst>
          </p:cNvPr>
          <p:cNvSpPr>
            <a:spLocks noGrp="1"/>
          </p:cNvSpPr>
          <p:nvPr>
            <p:ph idx="22" hasCustomPrompt="1"/>
          </p:nvPr>
        </p:nvSpPr>
        <p:spPr>
          <a:xfrm>
            <a:off x="846315" y="3981147"/>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2" name="Content Placeholder 2">
            <a:extLst>
              <a:ext uri="{FF2B5EF4-FFF2-40B4-BE49-F238E27FC236}">
                <a16:creationId xmlns:a16="http://schemas.microsoft.com/office/drawing/2014/main" id="{7795B475-4142-45AC-9086-758E6933230A}"/>
              </a:ext>
            </a:extLst>
          </p:cNvPr>
          <p:cNvSpPr>
            <a:spLocks noGrp="1"/>
          </p:cNvSpPr>
          <p:nvPr>
            <p:ph idx="23" hasCustomPrompt="1"/>
          </p:nvPr>
        </p:nvSpPr>
        <p:spPr>
          <a:xfrm>
            <a:off x="4740918" y="3970211"/>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3" name="Content Placeholder 2">
            <a:extLst>
              <a:ext uri="{FF2B5EF4-FFF2-40B4-BE49-F238E27FC236}">
                <a16:creationId xmlns:a16="http://schemas.microsoft.com/office/drawing/2014/main" id="{5A131255-18EF-445D-A30C-AB4691546584}"/>
              </a:ext>
            </a:extLst>
          </p:cNvPr>
          <p:cNvSpPr>
            <a:spLocks noGrp="1"/>
          </p:cNvSpPr>
          <p:nvPr>
            <p:ph idx="24" hasCustomPrompt="1"/>
          </p:nvPr>
        </p:nvSpPr>
        <p:spPr>
          <a:xfrm>
            <a:off x="8610601" y="3970211"/>
            <a:ext cx="2957468" cy="2025612"/>
          </a:xfrm>
          <a:solidFill>
            <a:srgbClr val="EE7F0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36" name="TextBox 35">
            <a:extLst>
              <a:ext uri="{FF2B5EF4-FFF2-40B4-BE49-F238E27FC236}">
                <a16:creationId xmlns:a16="http://schemas.microsoft.com/office/drawing/2014/main" id="{75A90785-234E-4D59-ACFD-CF0DD25F2CEC}"/>
              </a:ext>
            </a:extLst>
          </p:cNvPr>
          <p:cNvSpPr txBox="1"/>
          <p:nvPr userDrawn="1"/>
        </p:nvSpPr>
        <p:spPr>
          <a:xfrm>
            <a:off x="57545" y="3965918"/>
            <a:ext cx="892291" cy="535777"/>
          </a:xfrm>
          <a:prstGeom prst="rect">
            <a:avLst/>
          </a:prstGeom>
        </p:spPr>
        <p:txBody>
          <a:bodyPr vert="horz" wrap="square" lIns="91440" tIns="45720" rIns="91440" bIns="45720" rtlCol="0" anchor="ctr">
            <a:normAutofit/>
          </a:bodyPr>
          <a:lstStyle/>
          <a:p>
            <a:pPr algn="ctr"/>
            <a:r>
              <a:rPr lang="fr-BE" sz="2400" b="1">
                <a:solidFill>
                  <a:srgbClr val="EE7F00"/>
                </a:solidFill>
              </a:rPr>
              <a:t>4</a:t>
            </a:r>
          </a:p>
        </p:txBody>
      </p:sp>
      <p:cxnSp>
        <p:nvCxnSpPr>
          <p:cNvPr id="37" name="Straight Connector 36">
            <a:extLst>
              <a:ext uri="{FF2B5EF4-FFF2-40B4-BE49-F238E27FC236}">
                <a16:creationId xmlns:a16="http://schemas.microsoft.com/office/drawing/2014/main" id="{86D0A26C-B452-4AE3-9295-7F7C30BA1866}"/>
              </a:ext>
            </a:extLst>
          </p:cNvPr>
          <p:cNvCxnSpPr>
            <a:cxnSpLocks/>
          </p:cNvCxnSpPr>
          <p:nvPr userDrawn="1"/>
        </p:nvCxnSpPr>
        <p:spPr>
          <a:xfrm>
            <a:off x="213623" y="4453681"/>
            <a:ext cx="585032"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5BC62FE-E1E1-45FE-8395-C587A81682A8}"/>
              </a:ext>
            </a:extLst>
          </p:cNvPr>
          <p:cNvSpPr txBox="1"/>
          <p:nvPr userDrawn="1"/>
        </p:nvSpPr>
        <p:spPr>
          <a:xfrm>
            <a:off x="7818129" y="3943304"/>
            <a:ext cx="892291" cy="535777"/>
          </a:xfrm>
          <a:prstGeom prst="rect">
            <a:avLst/>
          </a:prstGeom>
        </p:spPr>
        <p:txBody>
          <a:bodyPr vert="horz" wrap="square" lIns="91440" tIns="45720" rIns="91440" bIns="45720" rtlCol="0" anchor="ctr">
            <a:normAutofit/>
          </a:bodyPr>
          <a:lstStyle/>
          <a:p>
            <a:pPr algn="ctr"/>
            <a:r>
              <a:rPr lang="fr-BE" sz="2400" b="1">
                <a:solidFill>
                  <a:srgbClr val="EE7F00"/>
                </a:solidFill>
              </a:rPr>
              <a:t>6</a:t>
            </a:r>
          </a:p>
        </p:txBody>
      </p:sp>
      <p:cxnSp>
        <p:nvCxnSpPr>
          <p:cNvPr id="39" name="Straight Connector 38">
            <a:extLst>
              <a:ext uri="{FF2B5EF4-FFF2-40B4-BE49-F238E27FC236}">
                <a16:creationId xmlns:a16="http://schemas.microsoft.com/office/drawing/2014/main" id="{38EF8F5E-71C9-4741-956E-9E2A3631569A}"/>
              </a:ext>
            </a:extLst>
          </p:cNvPr>
          <p:cNvCxnSpPr>
            <a:cxnSpLocks/>
          </p:cNvCxnSpPr>
          <p:nvPr userDrawn="1"/>
        </p:nvCxnSpPr>
        <p:spPr>
          <a:xfrm>
            <a:off x="7974207" y="4431067"/>
            <a:ext cx="585032" cy="0"/>
          </a:xfrm>
          <a:prstGeom prst="line">
            <a:avLst/>
          </a:prstGeom>
          <a:ln w="38100">
            <a:solidFill>
              <a:srgbClr val="EE7F00"/>
            </a:solidFill>
          </a:ln>
        </p:spPr>
        <p:style>
          <a:lnRef idx="1">
            <a:schemeClr val="accent1"/>
          </a:lnRef>
          <a:fillRef idx="0">
            <a:schemeClr val="accent1"/>
          </a:fillRef>
          <a:effectRef idx="0">
            <a:schemeClr val="accent1"/>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020F133E-442A-4237-9D94-ECB9993B40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25981620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Numbered points - alternative - Pink">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74F34FB5-7EB8-43A5-AE5B-42C51B64CE4C}"/>
              </a:ext>
            </a:extLst>
          </p:cNvPr>
          <p:cNvSpPr>
            <a:spLocks noGrp="1"/>
          </p:cNvSpPr>
          <p:nvPr>
            <p:ph idx="1" hasCustomPrompt="1"/>
          </p:nvPr>
        </p:nvSpPr>
        <p:spPr>
          <a:xfrm>
            <a:off x="864771" y="1758839"/>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70" name="Group 69">
            <a:extLst>
              <a:ext uri="{FF2B5EF4-FFF2-40B4-BE49-F238E27FC236}">
                <a16:creationId xmlns:a16="http://schemas.microsoft.com/office/drawing/2014/main" id="{1896CEEF-88F0-44F1-93C1-E29147EA3F85}"/>
              </a:ext>
            </a:extLst>
          </p:cNvPr>
          <p:cNvGrpSpPr/>
          <p:nvPr userDrawn="1"/>
        </p:nvGrpSpPr>
        <p:grpSpPr>
          <a:xfrm>
            <a:off x="57545" y="1795865"/>
            <a:ext cx="892291" cy="535777"/>
            <a:chOff x="572806" y="1885709"/>
            <a:chExt cx="876822" cy="726510"/>
          </a:xfrm>
        </p:grpSpPr>
        <p:sp>
          <p:nvSpPr>
            <p:cNvPr id="71" name="TextBox 70">
              <a:extLst>
                <a:ext uri="{FF2B5EF4-FFF2-40B4-BE49-F238E27FC236}">
                  <a16:creationId xmlns:a16="http://schemas.microsoft.com/office/drawing/2014/main" id="{2BDD42C7-DF1C-45B8-A177-0BDA8267DC87}"/>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4</a:t>
              </a:r>
            </a:p>
          </p:txBody>
        </p:sp>
        <p:cxnSp>
          <p:nvCxnSpPr>
            <p:cNvPr id="72" name="Straight Connector 71">
              <a:extLst>
                <a:ext uri="{FF2B5EF4-FFF2-40B4-BE49-F238E27FC236}">
                  <a16:creationId xmlns:a16="http://schemas.microsoft.com/office/drawing/2014/main" id="{6E6B1571-3C8E-4F84-B9DF-7AC7E40BD1BC}"/>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94" name="Text Placeholder 8">
            <a:extLst>
              <a:ext uri="{FF2B5EF4-FFF2-40B4-BE49-F238E27FC236}">
                <a16:creationId xmlns:a16="http://schemas.microsoft.com/office/drawing/2014/main" id="{EB5C3D52-98D3-47D0-BB8F-8CDA4F425BFE}"/>
              </a:ext>
            </a:extLst>
          </p:cNvPr>
          <p:cNvSpPr>
            <a:spLocks noGrp="1"/>
          </p:cNvSpPr>
          <p:nvPr>
            <p:ph type="body" sz="quarter" idx="19" hasCustomPrompt="1"/>
          </p:nvPr>
        </p:nvSpPr>
        <p:spPr>
          <a:xfrm>
            <a:off x="832145" y="1137138"/>
            <a:ext cx="10154943" cy="540000"/>
          </a:xfrm>
        </p:spPr>
        <p:txBody>
          <a:bodyPr>
            <a:normAutofit/>
          </a:bodyPr>
          <a:lstStyle>
            <a:lvl1pPr marL="0" indent="0">
              <a:buNone/>
              <a:defRPr sz="2600">
                <a:solidFill>
                  <a:srgbClr val="C790AA"/>
                </a:solidFill>
              </a:defRPr>
            </a:lvl1pPr>
          </a:lstStyle>
          <a:p>
            <a:pPr lvl="0"/>
            <a:r>
              <a:rPr lang="en-US"/>
              <a:t>Subtitle, 2 lines max, Calibri, font size 26</a:t>
            </a:r>
          </a:p>
        </p:txBody>
      </p:sp>
      <p:sp>
        <p:nvSpPr>
          <p:cNvPr id="34" name="Title 1">
            <a:extLst>
              <a:ext uri="{FF2B5EF4-FFF2-40B4-BE49-F238E27FC236}">
                <a16:creationId xmlns:a16="http://schemas.microsoft.com/office/drawing/2014/main" id="{258C643A-875E-4B65-B8B8-4DEBEA17F5A1}"/>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42" name="Content Placeholder 2">
            <a:extLst>
              <a:ext uri="{FF2B5EF4-FFF2-40B4-BE49-F238E27FC236}">
                <a16:creationId xmlns:a16="http://schemas.microsoft.com/office/drawing/2014/main" id="{9D07B576-A17C-4C0A-BF12-9E419C0E4C21}"/>
              </a:ext>
            </a:extLst>
          </p:cNvPr>
          <p:cNvSpPr>
            <a:spLocks noGrp="1"/>
          </p:cNvSpPr>
          <p:nvPr>
            <p:ph idx="20" hasCustomPrompt="1"/>
          </p:nvPr>
        </p:nvSpPr>
        <p:spPr>
          <a:xfrm>
            <a:off x="4740919" y="1757614"/>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52" name="Content Placeholder 2">
            <a:extLst>
              <a:ext uri="{FF2B5EF4-FFF2-40B4-BE49-F238E27FC236}">
                <a16:creationId xmlns:a16="http://schemas.microsoft.com/office/drawing/2014/main" id="{A85A7A32-E3BF-40DD-9947-A39CBCB245EB}"/>
              </a:ext>
            </a:extLst>
          </p:cNvPr>
          <p:cNvSpPr>
            <a:spLocks noGrp="1"/>
          </p:cNvSpPr>
          <p:nvPr>
            <p:ph idx="21" hasCustomPrompt="1"/>
          </p:nvPr>
        </p:nvSpPr>
        <p:spPr>
          <a:xfrm>
            <a:off x="8623005" y="1757614"/>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grpSp>
        <p:nvGrpSpPr>
          <p:cNvPr id="59" name="Group 58">
            <a:extLst>
              <a:ext uri="{FF2B5EF4-FFF2-40B4-BE49-F238E27FC236}">
                <a16:creationId xmlns:a16="http://schemas.microsoft.com/office/drawing/2014/main" id="{BACED2CE-25BD-4E55-809F-12D6D9104D54}"/>
              </a:ext>
            </a:extLst>
          </p:cNvPr>
          <p:cNvGrpSpPr/>
          <p:nvPr userDrawn="1"/>
        </p:nvGrpSpPr>
        <p:grpSpPr>
          <a:xfrm>
            <a:off x="6111238" y="1792040"/>
            <a:ext cx="892291" cy="535777"/>
            <a:chOff x="572806" y="1885709"/>
            <a:chExt cx="876822" cy="726510"/>
          </a:xfrm>
        </p:grpSpPr>
        <p:sp>
          <p:nvSpPr>
            <p:cNvPr id="60" name="TextBox 59">
              <a:extLst>
                <a:ext uri="{FF2B5EF4-FFF2-40B4-BE49-F238E27FC236}">
                  <a16:creationId xmlns:a16="http://schemas.microsoft.com/office/drawing/2014/main" id="{5B5393F7-AF18-4FB9-AB02-29F545DC41A5}"/>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rgbClr val="104670"/>
                  </a:solidFill>
                </a:rPr>
                <a:t>6</a:t>
              </a:r>
            </a:p>
          </p:txBody>
        </p:sp>
        <p:cxnSp>
          <p:nvCxnSpPr>
            <p:cNvPr id="61" name="Straight Connector 60">
              <a:extLst>
                <a:ext uri="{FF2B5EF4-FFF2-40B4-BE49-F238E27FC236}">
                  <a16:creationId xmlns:a16="http://schemas.microsoft.com/office/drawing/2014/main" id="{1A90589E-077D-455A-867C-E357C9300243}"/>
                </a:ext>
              </a:extLst>
            </p:cNvPr>
            <p:cNvCxnSpPr>
              <a:cxnSpLocks/>
            </p:cNvCxnSpPr>
            <p:nvPr userDrawn="1"/>
          </p:nvCxnSpPr>
          <p:spPr>
            <a:xfrm>
              <a:off x="744670" y="2540328"/>
              <a:ext cx="574890" cy="0"/>
            </a:xfrm>
            <a:prstGeom prst="line">
              <a:avLst/>
            </a:prstGeom>
            <a:ln w="38100">
              <a:solidFill>
                <a:srgbClr val="104670"/>
              </a:solidFill>
            </a:ln>
          </p:spPr>
          <p:style>
            <a:lnRef idx="1">
              <a:schemeClr val="accent1"/>
            </a:lnRef>
            <a:fillRef idx="0">
              <a:schemeClr val="accent1"/>
            </a:fillRef>
            <a:effectRef idx="0">
              <a:schemeClr val="accent1"/>
            </a:effectRef>
            <a:fontRef idx="minor">
              <a:schemeClr val="tx1"/>
            </a:fontRef>
          </p:style>
        </p:cxnSp>
      </p:grpSp>
      <p:sp>
        <p:nvSpPr>
          <p:cNvPr id="101" name="Content Placeholder 2">
            <a:extLst>
              <a:ext uri="{FF2B5EF4-FFF2-40B4-BE49-F238E27FC236}">
                <a16:creationId xmlns:a16="http://schemas.microsoft.com/office/drawing/2014/main" id="{C27383E4-357A-4194-AF8C-78B020FA2803}"/>
              </a:ext>
            </a:extLst>
          </p:cNvPr>
          <p:cNvSpPr>
            <a:spLocks noGrp="1"/>
          </p:cNvSpPr>
          <p:nvPr>
            <p:ph idx="22" hasCustomPrompt="1"/>
          </p:nvPr>
        </p:nvSpPr>
        <p:spPr>
          <a:xfrm>
            <a:off x="846315" y="3981147"/>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2" name="Content Placeholder 2">
            <a:extLst>
              <a:ext uri="{FF2B5EF4-FFF2-40B4-BE49-F238E27FC236}">
                <a16:creationId xmlns:a16="http://schemas.microsoft.com/office/drawing/2014/main" id="{7795B475-4142-45AC-9086-758E6933230A}"/>
              </a:ext>
            </a:extLst>
          </p:cNvPr>
          <p:cNvSpPr>
            <a:spLocks noGrp="1"/>
          </p:cNvSpPr>
          <p:nvPr>
            <p:ph idx="23" hasCustomPrompt="1"/>
          </p:nvPr>
        </p:nvSpPr>
        <p:spPr>
          <a:xfrm>
            <a:off x="4740918" y="3970211"/>
            <a:ext cx="2957468" cy="2025612"/>
          </a:xfrm>
          <a:solidFill>
            <a:srgbClr val="104670">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103" name="Content Placeholder 2">
            <a:extLst>
              <a:ext uri="{FF2B5EF4-FFF2-40B4-BE49-F238E27FC236}">
                <a16:creationId xmlns:a16="http://schemas.microsoft.com/office/drawing/2014/main" id="{5A131255-18EF-445D-A30C-AB4691546584}"/>
              </a:ext>
            </a:extLst>
          </p:cNvPr>
          <p:cNvSpPr>
            <a:spLocks noGrp="1"/>
          </p:cNvSpPr>
          <p:nvPr>
            <p:ph idx="24" hasCustomPrompt="1"/>
          </p:nvPr>
        </p:nvSpPr>
        <p:spPr>
          <a:xfrm>
            <a:off x="8610601" y="3970211"/>
            <a:ext cx="2957468" cy="2025612"/>
          </a:xfrm>
          <a:solidFill>
            <a:srgbClr val="C790AA">
              <a:alpha val="11000"/>
            </a:srgbClr>
          </a:solidFill>
        </p:spPr>
        <p:txBody>
          <a:bodyPr>
            <a:normAutofit/>
          </a:bodyPr>
          <a:lstStyle>
            <a:lvl1pPr marL="0" indent="0" algn="just">
              <a:buClr>
                <a:schemeClr val="accent1"/>
              </a:buClr>
              <a:buSzPct val="130000"/>
              <a:buFont typeface="Wingdings" panose="05000000000000000000" pitchFamily="2" charset="2"/>
              <a:buNone/>
              <a:defRPr sz="1800" baseline="0">
                <a:solidFill>
                  <a:srgbClr val="104670"/>
                </a:solidFill>
              </a:defRPr>
            </a:lvl1pPr>
            <a:lvl2pPr marL="742950" indent="-285750">
              <a:buClr>
                <a:schemeClr val="accent2"/>
              </a:buClr>
              <a:buSzPct val="130000"/>
              <a:buFont typeface="Arial" panose="020B0604020202020204" pitchFamily="34" charset="0"/>
              <a:buChar char="•"/>
              <a:defRPr sz="1400" baseline="0"/>
            </a:lvl2pPr>
            <a:lvl3pPr marL="1085850" indent="-171450">
              <a:buClr>
                <a:schemeClr val="accent4"/>
              </a:buClr>
              <a:buSzPct val="130000"/>
              <a:buFont typeface="Verdana" panose="020B0604030504040204" pitchFamily="34" charset="0"/>
              <a:buChar char="‒"/>
              <a:defRPr sz="1200"/>
            </a:lvl3pPr>
          </a:lstStyle>
          <a:p>
            <a:pPr lvl="0"/>
            <a:r>
              <a:rPr lang="en-US"/>
              <a:t>First level text</a:t>
            </a:r>
          </a:p>
        </p:txBody>
      </p:sp>
      <p:sp>
        <p:nvSpPr>
          <p:cNvPr id="43" name="TextBox 42">
            <a:extLst>
              <a:ext uri="{FF2B5EF4-FFF2-40B4-BE49-F238E27FC236}">
                <a16:creationId xmlns:a16="http://schemas.microsoft.com/office/drawing/2014/main" id="{E708137F-2E68-43A1-8E1A-9E6CDE44B277}"/>
              </a:ext>
            </a:extLst>
          </p:cNvPr>
          <p:cNvSpPr txBox="1"/>
          <p:nvPr userDrawn="1"/>
        </p:nvSpPr>
        <p:spPr>
          <a:xfrm>
            <a:off x="3162635" y="1833044"/>
            <a:ext cx="892291" cy="535777"/>
          </a:xfrm>
          <a:prstGeom prst="rect">
            <a:avLst/>
          </a:prstGeom>
        </p:spPr>
        <p:txBody>
          <a:bodyPr vert="horz" wrap="square" lIns="91440" tIns="45720" rIns="91440" bIns="45720" rtlCol="0" anchor="ctr">
            <a:normAutofit/>
          </a:bodyPr>
          <a:lstStyle/>
          <a:p>
            <a:pPr algn="ctr"/>
            <a:r>
              <a:rPr lang="fr-BE" sz="2400" b="1">
                <a:solidFill>
                  <a:srgbClr val="C790AA"/>
                </a:solidFill>
              </a:rPr>
              <a:t>5</a:t>
            </a:r>
          </a:p>
        </p:txBody>
      </p:sp>
      <p:cxnSp>
        <p:nvCxnSpPr>
          <p:cNvPr id="44" name="Straight Connector 43">
            <a:extLst>
              <a:ext uri="{FF2B5EF4-FFF2-40B4-BE49-F238E27FC236}">
                <a16:creationId xmlns:a16="http://schemas.microsoft.com/office/drawing/2014/main" id="{5B6125E6-5A4D-438B-996B-20B68CCEF95A}"/>
              </a:ext>
            </a:extLst>
          </p:cNvPr>
          <p:cNvCxnSpPr>
            <a:cxnSpLocks/>
          </p:cNvCxnSpPr>
          <p:nvPr userDrawn="1"/>
        </p:nvCxnSpPr>
        <p:spPr>
          <a:xfrm>
            <a:off x="3295695" y="2301319"/>
            <a:ext cx="585032" cy="0"/>
          </a:xfrm>
          <a:prstGeom prst="line">
            <a:avLst/>
          </a:prstGeom>
          <a:ln w="38100">
            <a:solidFill>
              <a:srgbClr val="C790AA"/>
            </a:solidFill>
          </a:ln>
        </p:spPr>
        <p:style>
          <a:lnRef idx="1">
            <a:schemeClr val="accent1"/>
          </a:lnRef>
          <a:fillRef idx="0">
            <a:schemeClr val="accent1"/>
          </a:fillRef>
          <a:effectRef idx="0">
            <a:schemeClr val="accent1"/>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8220AABD-8E0A-40BF-8539-F8E5B79C96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grpSp>
        <p:nvGrpSpPr>
          <p:cNvPr id="2" name="Group 1">
            <a:extLst>
              <a:ext uri="{FF2B5EF4-FFF2-40B4-BE49-F238E27FC236}">
                <a16:creationId xmlns:a16="http://schemas.microsoft.com/office/drawing/2014/main" id="{B91CFDBD-8BD3-1258-411C-5B6BF6B36EF8}"/>
              </a:ext>
            </a:extLst>
          </p:cNvPr>
          <p:cNvGrpSpPr/>
          <p:nvPr userDrawn="1"/>
        </p:nvGrpSpPr>
        <p:grpSpPr>
          <a:xfrm>
            <a:off x="37745" y="3928131"/>
            <a:ext cx="892291" cy="535777"/>
            <a:chOff x="572806" y="1885709"/>
            <a:chExt cx="876822" cy="726510"/>
          </a:xfrm>
        </p:grpSpPr>
        <p:sp>
          <p:nvSpPr>
            <p:cNvPr id="3" name="TextBox 2">
              <a:extLst>
                <a:ext uri="{FF2B5EF4-FFF2-40B4-BE49-F238E27FC236}">
                  <a16:creationId xmlns:a16="http://schemas.microsoft.com/office/drawing/2014/main" id="{DAC41D74-E392-E232-1292-B84CCE07DC1F}"/>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chemeClr val="accent3"/>
                  </a:solidFill>
                </a:rPr>
                <a:t>7</a:t>
              </a:r>
            </a:p>
          </p:txBody>
        </p:sp>
        <p:cxnSp>
          <p:nvCxnSpPr>
            <p:cNvPr id="4" name="Straight Connector 3">
              <a:extLst>
                <a:ext uri="{FF2B5EF4-FFF2-40B4-BE49-F238E27FC236}">
                  <a16:creationId xmlns:a16="http://schemas.microsoft.com/office/drawing/2014/main" id="{C98E9125-7882-9FAE-4C95-4D09331E0680}"/>
                </a:ext>
              </a:extLst>
            </p:cNvPr>
            <p:cNvCxnSpPr>
              <a:cxnSpLocks/>
            </p:cNvCxnSpPr>
            <p:nvPr userDrawn="1"/>
          </p:nvCxnSpPr>
          <p:spPr>
            <a:xfrm>
              <a:off x="744670" y="2540328"/>
              <a:ext cx="574890" cy="0"/>
            </a:xfrm>
            <a:prstGeom prst="line">
              <a:avLst/>
            </a:prstGeom>
            <a:ln w="38100"/>
          </p:spPr>
          <p:style>
            <a:lnRef idx="3">
              <a:schemeClr val="accent3"/>
            </a:lnRef>
            <a:fillRef idx="0">
              <a:schemeClr val="accent3"/>
            </a:fillRef>
            <a:effectRef idx="2">
              <a:schemeClr val="accent3"/>
            </a:effectRef>
            <a:fontRef idx="minor">
              <a:schemeClr val="tx1"/>
            </a:fontRef>
          </p:style>
        </p:cxnSp>
      </p:grpSp>
      <p:grpSp>
        <p:nvGrpSpPr>
          <p:cNvPr id="5" name="Group 4">
            <a:extLst>
              <a:ext uri="{FF2B5EF4-FFF2-40B4-BE49-F238E27FC236}">
                <a16:creationId xmlns:a16="http://schemas.microsoft.com/office/drawing/2014/main" id="{3DAC7517-7A95-0C90-7968-CECAFF3BF781}"/>
              </a:ext>
            </a:extLst>
          </p:cNvPr>
          <p:cNvGrpSpPr/>
          <p:nvPr userDrawn="1"/>
        </p:nvGrpSpPr>
        <p:grpSpPr>
          <a:xfrm>
            <a:off x="6132504" y="3970211"/>
            <a:ext cx="892291" cy="535777"/>
            <a:chOff x="572806" y="1885709"/>
            <a:chExt cx="876822" cy="726510"/>
          </a:xfrm>
        </p:grpSpPr>
        <p:sp>
          <p:nvSpPr>
            <p:cNvPr id="6" name="TextBox 5">
              <a:extLst>
                <a:ext uri="{FF2B5EF4-FFF2-40B4-BE49-F238E27FC236}">
                  <a16:creationId xmlns:a16="http://schemas.microsoft.com/office/drawing/2014/main" id="{3BA51ABB-5EDD-F230-BA98-228318403FA4}"/>
                </a:ext>
              </a:extLst>
            </p:cNvPr>
            <p:cNvSpPr txBox="1"/>
            <p:nvPr userDrawn="1"/>
          </p:nvSpPr>
          <p:spPr>
            <a:xfrm>
              <a:off x="572806" y="1885709"/>
              <a:ext cx="876822" cy="726510"/>
            </a:xfrm>
            <a:prstGeom prst="rect">
              <a:avLst/>
            </a:prstGeom>
          </p:spPr>
          <p:txBody>
            <a:bodyPr vert="horz" wrap="square" lIns="91440" tIns="45720" rIns="91440" bIns="45720" rtlCol="0" anchor="ctr">
              <a:normAutofit/>
            </a:bodyPr>
            <a:lstStyle/>
            <a:p>
              <a:pPr algn="ctr"/>
              <a:r>
                <a:rPr lang="fr-BE" sz="2400" b="1">
                  <a:solidFill>
                    <a:schemeClr val="accent3"/>
                  </a:solidFill>
                </a:rPr>
                <a:t>9</a:t>
              </a:r>
            </a:p>
          </p:txBody>
        </p:sp>
        <p:cxnSp>
          <p:nvCxnSpPr>
            <p:cNvPr id="7" name="Straight Connector 6">
              <a:extLst>
                <a:ext uri="{FF2B5EF4-FFF2-40B4-BE49-F238E27FC236}">
                  <a16:creationId xmlns:a16="http://schemas.microsoft.com/office/drawing/2014/main" id="{903C60E1-280C-1293-1C08-B38372FECF74}"/>
                </a:ext>
              </a:extLst>
            </p:cNvPr>
            <p:cNvCxnSpPr>
              <a:cxnSpLocks/>
            </p:cNvCxnSpPr>
            <p:nvPr userDrawn="1"/>
          </p:nvCxnSpPr>
          <p:spPr>
            <a:xfrm>
              <a:off x="744670" y="2540328"/>
              <a:ext cx="574890" cy="0"/>
            </a:xfrm>
            <a:prstGeom prst="line">
              <a:avLst/>
            </a:prstGeom>
            <a:ln w="38100"/>
          </p:spPr>
          <p:style>
            <a:lnRef idx="3">
              <a:schemeClr val="accent3"/>
            </a:lnRef>
            <a:fillRef idx="0">
              <a:schemeClr val="accent3"/>
            </a:fillRef>
            <a:effectRef idx="2">
              <a:schemeClr val="accent3"/>
            </a:effectRef>
            <a:fontRef idx="minor">
              <a:schemeClr val="tx1"/>
            </a:fontRef>
          </p:style>
        </p:cxnSp>
      </p:grpSp>
      <p:sp>
        <p:nvSpPr>
          <p:cNvPr id="8" name="TextBox 7">
            <a:extLst>
              <a:ext uri="{FF2B5EF4-FFF2-40B4-BE49-F238E27FC236}">
                <a16:creationId xmlns:a16="http://schemas.microsoft.com/office/drawing/2014/main" id="{72F37653-1FE3-4866-67C8-C5C7B3AEC4B8}"/>
              </a:ext>
            </a:extLst>
          </p:cNvPr>
          <p:cNvSpPr txBox="1"/>
          <p:nvPr userDrawn="1"/>
        </p:nvSpPr>
        <p:spPr>
          <a:xfrm>
            <a:off x="3142065" y="3936095"/>
            <a:ext cx="892291" cy="535777"/>
          </a:xfrm>
          <a:prstGeom prst="rect">
            <a:avLst/>
          </a:prstGeom>
        </p:spPr>
        <p:txBody>
          <a:bodyPr vert="horz" wrap="square" lIns="91440" tIns="45720" rIns="91440" bIns="45720" rtlCol="0" anchor="ctr">
            <a:normAutofit/>
          </a:bodyPr>
          <a:lstStyle/>
          <a:p>
            <a:pPr algn="ctr"/>
            <a:r>
              <a:rPr lang="fr-BE" sz="2400" b="1">
                <a:solidFill>
                  <a:schemeClr val="tx2"/>
                </a:solidFill>
              </a:rPr>
              <a:t>8</a:t>
            </a:r>
          </a:p>
        </p:txBody>
      </p:sp>
      <p:cxnSp>
        <p:nvCxnSpPr>
          <p:cNvPr id="9" name="Straight Connector 8">
            <a:extLst>
              <a:ext uri="{FF2B5EF4-FFF2-40B4-BE49-F238E27FC236}">
                <a16:creationId xmlns:a16="http://schemas.microsoft.com/office/drawing/2014/main" id="{BB7195F9-D19B-901A-0476-E516F7F5A304}"/>
              </a:ext>
            </a:extLst>
          </p:cNvPr>
          <p:cNvCxnSpPr>
            <a:cxnSpLocks/>
          </p:cNvCxnSpPr>
          <p:nvPr userDrawn="1"/>
        </p:nvCxnSpPr>
        <p:spPr>
          <a:xfrm>
            <a:off x="3295695" y="4402182"/>
            <a:ext cx="585032" cy="0"/>
          </a:xfrm>
          <a:prstGeom prst="line">
            <a:avLst/>
          </a:prstGeom>
          <a:ln w="38100">
            <a:solidFill>
              <a:schemeClr val="tx2"/>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310533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s in coloured text box">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D5CD1A-B792-4158-AAA3-88A44F99A287}"/>
              </a:ext>
            </a:extLst>
          </p:cNvPr>
          <p:cNvSpPr/>
          <p:nvPr userDrawn="1"/>
        </p:nvSpPr>
        <p:spPr>
          <a:xfrm>
            <a:off x="6587515" y="1368221"/>
            <a:ext cx="5098965" cy="4528503"/>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12" name="Rectangle 11">
            <a:extLst>
              <a:ext uri="{FF2B5EF4-FFF2-40B4-BE49-F238E27FC236}">
                <a16:creationId xmlns:a16="http://schemas.microsoft.com/office/drawing/2014/main" id="{40D08215-F2DE-42A4-92BE-D432551D3729}"/>
              </a:ext>
            </a:extLst>
          </p:cNvPr>
          <p:cNvSpPr/>
          <p:nvPr userDrawn="1"/>
        </p:nvSpPr>
        <p:spPr>
          <a:xfrm>
            <a:off x="863842" y="1368221"/>
            <a:ext cx="5098965" cy="4528503"/>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6" name="Text Placeholder 7">
            <a:extLst>
              <a:ext uri="{FF2B5EF4-FFF2-40B4-BE49-F238E27FC236}">
                <a16:creationId xmlns:a16="http://schemas.microsoft.com/office/drawing/2014/main" id="{53A29DD4-280D-4FA7-A3B0-C0FBB45A9C6B}"/>
              </a:ext>
            </a:extLst>
          </p:cNvPr>
          <p:cNvSpPr>
            <a:spLocks noGrp="1"/>
          </p:cNvSpPr>
          <p:nvPr>
            <p:ph type="body" sz="quarter" idx="14" hasCustomPrompt="1"/>
          </p:nvPr>
        </p:nvSpPr>
        <p:spPr>
          <a:xfrm>
            <a:off x="6613156" y="2037973"/>
            <a:ext cx="5098965" cy="3896689"/>
          </a:xfrm>
        </p:spPr>
        <p:txBody>
          <a:bodyPr>
            <a:normAutofit/>
          </a:bodyPr>
          <a:lstStyle>
            <a:lvl1pPr marL="0" indent="0">
              <a:buNone/>
              <a:defRPr sz="1800">
                <a:solidFill>
                  <a:srgbClr val="104670"/>
                </a:solidFill>
              </a:defRPr>
            </a:lvl1pPr>
          </a:lstStyle>
          <a:p>
            <a:pPr lvl="0"/>
            <a:r>
              <a:rPr lang="nl-BE"/>
              <a:t>Second level text, Calibri, font size 18pt</a:t>
            </a:r>
            <a:endParaRPr lang="en-US"/>
          </a:p>
        </p:txBody>
      </p:sp>
      <p:sp>
        <p:nvSpPr>
          <p:cNvPr id="8" name="Text Placeholder 7">
            <a:extLst>
              <a:ext uri="{FF2B5EF4-FFF2-40B4-BE49-F238E27FC236}">
                <a16:creationId xmlns:a16="http://schemas.microsoft.com/office/drawing/2014/main" id="{236DC4D0-14B6-4455-B50A-912CE4CF380F}"/>
              </a:ext>
            </a:extLst>
          </p:cNvPr>
          <p:cNvSpPr>
            <a:spLocks noGrp="1"/>
          </p:cNvSpPr>
          <p:nvPr>
            <p:ph type="body" sz="quarter" idx="17" hasCustomPrompt="1"/>
          </p:nvPr>
        </p:nvSpPr>
        <p:spPr>
          <a:xfrm>
            <a:off x="889483" y="2037973"/>
            <a:ext cx="5098965" cy="3896689"/>
          </a:xfrm>
        </p:spPr>
        <p:txBody>
          <a:bodyPr>
            <a:normAutofit/>
          </a:bodyPr>
          <a:lstStyle>
            <a:lvl1pPr marL="0" indent="0">
              <a:buNone/>
              <a:defRPr sz="1800">
                <a:solidFill>
                  <a:schemeClr val="bg1"/>
                </a:solidFill>
              </a:defRPr>
            </a:lvl1pPr>
          </a:lstStyle>
          <a:p>
            <a:pPr lvl="0"/>
            <a:r>
              <a:rPr lang="nl-BE"/>
              <a:t>Second level text, Calibri, font size 18pt</a:t>
            </a:r>
            <a:endParaRPr lang="en-US"/>
          </a:p>
        </p:txBody>
      </p:sp>
      <p:sp>
        <p:nvSpPr>
          <p:cNvPr id="9" name="Text Placeholder 10">
            <a:extLst>
              <a:ext uri="{FF2B5EF4-FFF2-40B4-BE49-F238E27FC236}">
                <a16:creationId xmlns:a16="http://schemas.microsoft.com/office/drawing/2014/main" id="{A3869C99-6BC0-4866-9848-578F9D4B7AD5}"/>
              </a:ext>
            </a:extLst>
          </p:cNvPr>
          <p:cNvSpPr>
            <a:spLocks noGrp="1"/>
          </p:cNvSpPr>
          <p:nvPr>
            <p:ph type="body" sz="quarter" idx="18" hasCustomPrompt="1"/>
          </p:nvPr>
        </p:nvSpPr>
        <p:spPr>
          <a:xfrm>
            <a:off x="889483" y="1367618"/>
            <a:ext cx="5098964" cy="631976"/>
          </a:xfrm>
        </p:spPr>
        <p:txBody>
          <a:bodyPr>
            <a:normAutofit/>
          </a:bodyPr>
          <a:lstStyle>
            <a:lvl1pPr marL="0" indent="0">
              <a:buNone/>
              <a:defRPr sz="2000" b="1">
                <a:solidFill>
                  <a:schemeClr val="bg1"/>
                </a:solidFill>
              </a:defRPr>
            </a:lvl1pPr>
          </a:lstStyle>
          <a:p>
            <a:pPr lvl="0"/>
            <a:r>
              <a:rPr lang="nl-BE"/>
              <a:t>First level text, Calibri bold, font size 20 pt</a:t>
            </a:r>
            <a:endParaRPr lang="en-US"/>
          </a:p>
        </p:txBody>
      </p:sp>
      <p:sp>
        <p:nvSpPr>
          <p:cNvPr id="13" name="Date Placeholder 4">
            <a:extLst>
              <a:ext uri="{FF2B5EF4-FFF2-40B4-BE49-F238E27FC236}">
                <a16:creationId xmlns:a16="http://schemas.microsoft.com/office/drawing/2014/main" id="{A030EA90-CB0F-433F-9000-468896BCD33A}"/>
              </a:ext>
            </a:extLst>
          </p:cNvPr>
          <p:cNvSpPr>
            <a:spLocks noGrp="1"/>
          </p:cNvSpPr>
          <p:nvPr>
            <p:ph type="dt" sz="half" idx="10"/>
          </p:nvPr>
        </p:nvSpPr>
        <p:spPr>
          <a:xfrm>
            <a:off x="838200" y="6356351"/>
            <a:ext cx="2743200" cy="365125"/>
          </a:xfrm>
        </p:spPr>
        <p:txBody>
          <a:bodyPr/>
          <a:lstStyle/>
          <a:p>
            <a:endParaRPr lang="fr-BE"/>
          </a:p>
        </p:txBody>
      </p:sp>
      <p:sp>
        <p:nvSpPr>
          <p:cNvPr id="14" name="Footer Placeholder 5">
            <a:extLst>
              <a:ext uri="{FF2B5EF4-FFF2-40B4-BE49-F238E27FC236}">
                <a16:creationId xmlns:a16="http://schemas.microsoft.com/office/drawing/2014/main" id="{E7BF9CAD-E60A-4878-851A-3CB93F4E2534}"/>
              </a:ext>
            </a:extLst>
          </p:cNvPr>
          <p:cNvSpPr>
            <a:spLocks noGrp="1"/>
          </p:cNvSpPr>
          <p:nvPr>
            <p:ph type="ftr" sz="quarter" idx="11"/>
          </p:nvPr>
        </p:nvSpPr>
        <p:spPr>
          <a:xfrm>
            <a:off x="4038600" y="6356351"/>
            <a:ext cx="4114800" cy="365125"/>
          </a:xfrm>
        </p:spPr>
        <p:txBody>
          <a:bodyPr/>
          <a:lstStyle/>
          <a:p>
            <a:r>
              <a:rPr lang="fr-BE"/>
              <a:t>Pres EPC139-25</a:t>
            </a:r>
          </a:p>
        </p:txBody>
      </p:sp>
      <p:sp>
        <p:nvSpPr>
          <p:cNvPr id="15" name="Slide Number Placeholder 6">
            <a:extLst>
              <a:ext uri="{FF2B5EF4-FFF2-40B4-BE49-F238E27FC236}">
                <a16:creationId xmlns:a16="http://schemas.microsoft.com/office/drawing/2014/main" id="{30EB8EF5-BDEC-4E56-A42E-5A7F57B3BA46}"/>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17" name="Title 1">
            <a:extLst>
              <a:ext uri="{FF2B5EF4-FFF2-40B4-BE49-F238E27FC236}">
                <a16:creationId xmlns:a16="http://schemas.microsoft.com/office/drawing/2014/main" id="{B752679B-C466-4A55-8169-224C935201ED}"/>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9" name="Text Placeholder 10">
            <a:extLst>
              <a:ext uri="{FF2B5EF4-FFF2-40B4-BE49-F238E27FC236}">
                <a16:creationId xmlns:a16="http://schemas.microsoft.com/office/drawing/2014/main" id="{FDA6B21F-FA7B-4C39-A610-6B72C9FB7E1A}"/>
              </a:ext>
            </a:extLst>
          </p:cNvPr>
          <p:cNvSpPr>
            <a:spLocks noGrp="1"/>
          </p:cNvSpPr>
          <p:nvPr>
            <p:ph type="body" sz="quarter" idx="19" hasCustomPrompt="1"/>
          </p:nvPr>
        </p:nvSpPr>
        <p:spPr>
          <a:xfrm>
            <a:off x="6613158" y="1375175"/>
            <a:ext cx="5098964" cy="631976"/>
          </a:xfrm>
        </p:spPr>
        <p:txBody>
          <a:bodyPr>
            <a:normAutofit/>
          </a:bodyPr>
          <a:lstStyle>
            <a:lvl1pPr marL="0" indent="0">
              <a:buNone/>
              <a:defRPr sz="2000" b="1">
                <a:solidFill>
                  <a:srgbClr val="104670"/>
                </a:solidFill>
              </a:defRPr>
            </a:lvl1pPr>
          </a:lstStyle>
          <a:p>
            <a:pPr lvl="0"/>
            <a:r>
              <a:rPr lang="nl-BE"/>
              <a:t>First level text, Calibri bold, font size 20 pt</a:t>
            </a:r>
            <a:endParaRPr lang="en-US"/>
          </a:p>
        </p:txBody>
      </p:sp>
      <p:pic>
        <p:nvPicPr>
          <p:cNvPr id="18" name="Picture 17" descr="A close up of a logo&#10;&#10;Description automatically generated">
            <a:extLst>
              <a:ext uri="{FF2B5EF4-FFF2-40B4-BE49-F238E27FC236}">
                <a16:creationId xmlns:a16="http://schemas.microsoft.com/office/drawing/2014/main" id="{9D4CC779-3D9F-4D60-83F0-C651B32AEB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28041181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s in coloured text box v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D5CD1A-B792-4158-AAA3-88A44F99A287}"/>
              </a:ext>
            </a:extLst>
          </p:cNvPr>
          <p:cNvSpPr/>
          <p:nvPr userDrawn="1"/>
        </p:nvSpPr>
        <p:spPr>
          <a:xfrm>
            <a:off x="6587515" y="1368221"/>
            <a:ext cx="5098965" cy="4528503"/>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12" name="Rectangle 11">
            <a:extLst>
              <a:ext uri="{FF2B5EF4-FFF2-40B4-BE49-F238E27FC236}">
                <a16:creationId xmlns:a16="http://schemas.microsoft.com/office/drawing/2014/main" id="{40D08215-F2DE-42A4-92BE-D432551D3729}"/>
              </a:ext>
            </a:extLst>
          </p:cNvPr>
          <p:cNvSpPr/>
          <p:nvPr userDrawn="1"/>
        </p:nvSpPr>
        <p:spPr>
          <a:xfrm>
            <a:off x="863842" y="1368221"/>
            <a:ext cx="5098965" cy="4528503"/>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GB" sz="1800"/>
          </a:p>
        </p:txBody>
      </p:sp>
      <p:sp>
        <p:nvSpPr>
          <p:cNvPr id="6" name="Text Placeholder 7">
            <a:extLst>
              <a:ext uri="{FF2B5EF4-FFF2-40B4-BE49-F238E27FC236}">
                <a16:creationId xmlns:a16="http://schemas.microsoft.com/office/drawing/2014/main" id="{53A29DD4-280D-4FA7-A3B0-C0FBB45A9C6B}"/>
              </a:ext>
            </a:extLst>
          </p:cNvPr>
          <p:cNvSpPr>
            <a:spLocks noGrp="1"/>
          </p:cNvSpPr>
          <p:nvPr>
            <p:ph type="body" sz="quarter" idx="14" hasCustomPrompt="1"/>
          </p:nvPr>
        </p:nvSpPr>
        <p:spPr>
          <a:xfrm>
            <a:off x="6613156" y="2037973"/>
            <a:ext cx="5098965" cy="3896689"/>
          </a:xfrm>
        </p:spPr>
        <p:txBody>
          <a:bodyPr>
            <a:normAutofit/>
          </a:bodyPr>
          <a:lstStyle>
            <a:lvl1pPr marL="0" indent="0">
              <a:buNone/>
              <a:defRPr sz="1800">
                <a:solidFill>
                  <a:srgbClr val="104670"/>
                </a:solidFill>
              </a:defRPr>
            </a:lvl1pPr>
          </a:lstStyle>
          <a:p>
            <a:pPr lvl="0"/>
            <a:r>
              <a:rPr lang="nl-BE"/>
              <a:t>Second level text, Calibri, font size 18pt</a:t>
            </a:r>
            <a:endParaRPr lang="en-US"/>
          </a:p>
        </p:txBody>
      </p:sp>
      <p:sp>
        <p:nvSpPr>
          <p:cNvPr id="8" name="Text Placeholder 7">
            <a:extLst>
              <a:ext uri="{FF2B5EF4-FFF2-40B4-BE49-F238E27FC236}">
                <a16:creationId xmlns:a16="http://schemas.microsoft.com/office/drawing/2014/main" id="{236DC4D0-14B6-4455-B50A-912CE4CF380F}"/>
              </a:ext>
            </a:extLst>
          </p:cNvPr>
          <p:cNvSpPr>
            <a:spLocks noGrp="1"/>
          </p:cNvSpPr>
          <p:nvPr>
            <p:ph type="body" sz="quarter" idx="17" hasCustomPrompt="1"/>
          </p:nvPr>
        </p:nvSpPr>
        <p:spPr>
          <a:xfrm>
            <a:off x="889483" y="2037973"/>
            <a:ext cx="5098965" cy="3896689"/>
          </a:xfrm>
        </p:spPr>
        <p:txBody>
          <a:bodyPr>
            <a:normAutofit/>
          </a:bodyPr>
          <a:lstStyle>
            <a:lvl1pPr marL="0" indent="0">
              <a:buNone/>
              <a:defRPr sz="1800">
                <a:solidFill>
                  <a:schemeClr val="bg1"/>
                </a:solidFill>
              </a:defRPr>
            </a:lvl1pPr>
          </a:lstStyle>
          <a:p>
            <a:pPr lvl="0"/>
            <a:r>
              <a:rPr lang="nl-BE"/>
              <a:t>Second level text, Calibri, font size 18pt</a:t>
            </a:r>
            <a:endParaRPr lang="en-US"/>
          </a:p>
        </p:txBody>
      </p:sp>
      <p:sp>
        <p:nvSpPr>
          <p:cNvPr id="9" name="Text Placeholder 10">
            <a:extLst>
              <a:ext uri="{FF2B5EF4-FFF2-40B4-BE49-F238E27FC236}">
                <a16:creationId xmlns:a16="http://schemas.microsoft.com/office/drawing/2014/main" id="{A3869C99-6BC0-4866-9848-578F9D4B7AD5}"/>
              </a:ext>
            </a:extLst>
          </p:cNvPr>
          <p:cNvSpPr>
            <a:spLocks noGrp="1"/>
          </p:cNvSpPr>
          <p:nvPr>
            <p:ph type="body" sz="quarter" idx="18" hasCustomPrompt="1"/>
          </p:nvPr>
        </p:nvSpPr>
        <p:spPr>
          <a:xfrm>
            <a:off x="889483" y="1367618"/>
            <a:ext cx="5098964" cy="631976"/>
          </a:xfrm>
        </p:spPr>
        <p:txBody>
          <a:bodyPr>
            <a:normAutofit/>
          </a:bodyPr>
          <a:lstStyle>
            <a:lvl1pPr marL="0" indent="0">
              <a:buNone/>
              <a:defRPr sz="2000" b="1">
                <a:solidFill>
                  <a:schemeClr val="bg1"/>
                </a:solidFill>
              </a:defRPr>
            </a:lvl1pPr>
          </a:lstStyle>
          <a:p>
            <a:pPr lvl="0"/>
            <a:r>
              <a:rPr lang="nl-BE"/>
              <a:t>First level text, Calibri bold, font size 20 pt</a:t>
            </a:r>
            <a:endParaRPr lang="en-US"/>
          </a:p>
        </p:txBody>
      </p:sp>
      <p:sp>
        <p:nvSpPr>
          <p:cNvPr id="13" name="Date Placeholder 4">
            <a:extLst>
              <a:ext uri="{FF2B5EF4-FFF2-40B4-BE49-F238E27FC236}">
                <a16:creationId xmlns:a16="http://schemas.microsoft.com/office/drawing/2014/main" id="{A030EA90-CB0F-433F-9000-468896BCD33A}"/>
              </a:ext>
            </a:extLst>
          </p:cNvPr>
          <p:cNvSpPr>
            <a:spLocks noGrp="1"/>
          </p:cNvSpPr>
          <p:nvPr>
            <p:ph type="dt" sz="half" idx="10"/>
          </p:nvPr>
        </p:nvSpPr>
        <p:spPr>
          <a:xfrm>
            <a:off x="838200" y="6356351"/>
            <a:ext cx="2743200" cy="365125"/>
          </a:xfrm>
        </p:spPr>
        <p:txBody>
          <a:bodyPr/>
          <a:lstStyle/>
          <a:p>
            <a:endParaRPr lang="fr-BE"/>
          </a:p>
        </p:txBody>
      </p:sp>
      <p:sp>
        <p:nvSpPr>
          <p:cNvPr id="14" name="Footer Placeholder 5">
            <a:extLst>
              <a:ext uri="{FF2B5EF4-FFF2-40B4-BE49-F238E27FC236}">
                <a16:creationId xmlns:a16="http://schemas.microsoft.com/office/drawing/2014/main" id="{E7BF9CAD-E60A-4878-851A-3CB93F4E2534}"/>
              </a:ext>
            </a:extLst>
          </p:cNvPr>
          <p:cNvSpPr>
            <a:spLocks noGrp="1"/>
          </p:cNvSpPr>
          <p:nvPr>
            <p:ph type="ftr" sz="quarter" idx="11"/>
          </p:nvPr>
        </p:nvSpPr>
        <p:spPr>
          <a:xfrm>
            <a:off x="4038600" y="6356351"/>
            <a:ext cx="4114800" cy="365125"/>
          </a:xfrm>
        </p:spPr>
        <p:txBody>
          <a:bodyPr/>
          <a:lstStyle/>
          <a:p>
            <a:r>
              <a:rPr lang="fr-BE"/>
              <a:t>Pres EPC139-25</a:t>
            </a:r>
          </a:p>
        </p:txBody>
      </p:sp>
      <p:sp>
        <p:nvSpPr>
          <p:cNvPr id="15" name="Slide Number Placeholder 6">
            <a:extLst>
              <a:ext uri="{FF2B5EF4-FFF2-40B4-BE49-F238E27FC236}">
                <a16:creationId xmlns:a16="http://schemas.microsoft.com/office/drawing/2014/main" id="{30EB8EF5-BDEC-4E56-A42E-5A7F57B3BA46}"/>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sp>
        <p:nvSpPr>
          <p:cNvPr id="17" name="Title 1">
            <a:extLst>
              <a:ext uri="{FF2B5EF4-FFF2-40B4-BE49-F238E27FC236}">
                <a16:creationId xmlns:a16="http://schemas.microsoft.com/office/drawing/2014/main" id="{B752679B-C466-4A55-8169-224C935201ED}"/>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9" name="Text Placeholder 10">
            <a:extLst>
              <a:ext uri="{FF2B5EF4-FFF2-40B4-BE49-F238E27FC236}">
                <a16:creationId xmlns:a16="http://schemas.microsoft.com/office/drawing/2014/main" id="{FDA6B21F-FA7B-4C39-A610-6B72C9FB7E1A}"/>
              </a:ext>
            </a:extLst>
          </p:cNvPr>
          <p:cNvSpPr>
            <a:spLocks noGrp="1"/>
          </p:cNvSpPr>
          <p:nvPr>
            <p:ph type="body" sz="quarter" idx="19" hasCustomPrompt="1"/>
          </p:nvPr>
        </p:nvSpPr>
        <p:spPr>
          <a:xfrm>
            <a:off x="6613158" y="1375175"/>
            <a:ext cx="5098964" cy="631976"/>
          </a:xfrm>
        </p:spPr>
        <p:txBody>
          <a:bodyPr>
            <a:normAutofit/>
          </a:bodyPr>
          <a:lstStyle>
            <a:lvl1pPr marL="0" indent="0">
              <a:buNone/>
              <a:defRPr sz="2000" b="1">
                <a:solidFill>
                  <a:srgbClr val="104670"/>
                </a:solidFill>
              </a:defRPr>
            </a:lvl1pPr>
          </a:lstStyle>
          <a:p>
            <a:pPr lvl="0"/>
            <a:r>
              <a:rPr lang="nl-BE"/>
              <a:t>First level text, Calibri bold, font size 20 pt</a:t>
            </a:r>
            <a:endParaRPr lang="en-US"/>
          </a:p>
        </p:txBody>
      </p:sp>
      <p:pic>
        <p:nvPicPr>
          <p:cNvPr id="18" name="Picture 17" descr="A close up of a logo&#10;&#10;Description automatically generated">
            <a:extLst>
              <a:ext uri="{FF2B5EF4-FFF2-40B4-BE49-F238E27FC236}">
                <a16:creationId xmlns:a16="http://schemas.microsoft.com/office/drawing/2014/main" id="{E1CEE4C0-F443-4707-9FA6-9AA0FE8A50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15655725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columns in coloured text bo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8B13B-F6FC-4863-A3EF-30E8E75D4079}"/>
              </a:ext>
            </a:extLst>
          </p:cNvPr>
          <p:cNvSpPr/>
          <p:nvPr userDrawn="1"/>
        </p:nvSpPr>
        <p:spPr>
          <a:xfrm>
            <a:off x="864550" y="1462662"/>
            <a:ext cx="3372623" cy="4774597"/>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7" name="Rectangle 6">
            <a:extLst>
              <a:ext uri="{FF2B5EF4-FFF2-40B4-BE49-F238E27FC236}">
                <a16:creationId xmlns:a16="http://schemas.microsoft.com/office/drawing/2014/main" id="{104C7F5B-70E0-43E6-AD06-204C897939BE}"/>
              </a:ext>
            </a:extLst>
          </p:cNvPr>
          <p:cNvSpPr/>
          <p:nvPr userDrawn="1"/>
        </p:nvSpPr>
        <p:spPr>
          <a:xfrm>
            <a:off x="8376227" y="1472174"/>
            <a:ext cx="3372623" cy="4774597"/>
          </a:xfrm>
          <a:prstGeom prst="rect">
            <a:avLst/>
          </a:prstGeom>
          <a:solidFill>
            <a:srgbClr val="4E7762"/>
          </a:solidFill>
          <a:ln>
            <a:solidFill>
              <a:srgbClr val="4E776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8" name="Rectangle 7">
            <a:extLst>
              <a:ext uri="{FF2B5EF4-FFF2-40B4-BE49-F238E27FC236}">
                <a16:creationId xmlns:a16="http://schemas.microsoft.com/office/drawing/2014/main" id="{89583A05-28A1-4420-B7AA-B8B768996BA9}"/>
              </a:ext>
            </a:extLst>
          </p:cNvPr>
          <p:cNvSpPr/>
          <p:nvPr userDrawn="1"/>
        </p:nvSpPr>
        <p:spPr>
          <a:xfrm>
            <a:off x="4638910" y="1472174"/>
            <a:ext cx="3372623" cy="4774597"/>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solidFill>
                <a:schemeClr val="tx1">
                  <a:lumMod val="60000"/>
                  <a:lumOff val="40000"/>
                </a:schemeClr>
              </a:solidFill>
            </a:endParaRPr>
          </a:p>
        </p:txBody>
      </p:sp>
      <p:sp>
        <p:nvSpPr>
          <p:cNvPr id="9" name="Text Placeholder 13">
            <a:extLst>
              <a:ext uri="{FF2B5EF4-FFF2-40B4-BE49-F238E27FC236}">
                <a16:creationId xmlns:a16="http://schemas.microsoft.com/office/drawing/2014/main" id="{5B995847-B218-4710-B986-31A590AA6C7D}"/>
              </a:ext>
            </a:extLst>
          </p:cNvPr>
          <p:cNvSpPr>
            <a:spLocks noGrp="1"/>
          </p:cNvSpPr>
          <p:nvPr>
            <p:ph type="body" sz="quarter" idx="13" hasCustomPrompt="1"/>
          </p:nvPr>
        </p:nvSpPr>
        <p:spPr>
          <a:xfrm>
            <a:off x="4638910"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0" name="Text Placeholder 15">
            <a:extLst>
              <a:ext uri="{FF2B5EF4-FFF2-40B4-BE49-F238E27FC236}">
                <a16:creationId xmlns:a16="http://schemas.microsoft.com/office/drawing/2014/main" id="{38CEDE05-37DA-4DA9-9653-88CA537B25E4}"/>
              </a:ext>
            </a:extLst>
          </p:cNvPr>
          <p:cNvSpPr>
            <a:spLocks noGrp="1"/>
          </p:cNvSpPr>
          <p:nvPr>
            <p:ph type="body" sz="quarter" idx="14" hasCustomPrompt="1"/>
          </p:nvPr>
        </p:nvSpPr>
        <p:spPr>
          <a:xfrm>
            <a:off x="863204" y="2426299"/>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1" name="Text Placeholder 15">
            <a:extLst>
              <a:ext uri="{FF2B5EF4-FFF2-40B4-BE49-F238E27FC236}">
                <a16:creationId xmlns:a16="http://schemas.microsoft.com/office/drawing/2014/main" id="{0CEFCBD6-923C-48B6-AADA-BE973B7F1832}"/>
              </a:ext>
            </a:extLst>
          </p:cNvPr>
          <p:cNvSpPr>
            <a:spLocks noGrp="1"/>
          </p:cNvSpPr>
          <p:nvPr>
            <p:ph type="body" sz="quarter" idx="15" hasCustomPrompt="1"/>
          </p:nvPr>
        </p:nvSpPr>
        <p:spPr>
          <a:xfrm>
            <a:off x="4627364"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2" name="Text Placeholder 13">
            <a:extLst>
              <a:ext uri="{FF2B5EF4-FFF2-40B4-BE49-F238E27FC236}">
                <a16:creationId xmlns:a16="http://schemas.microsoft.com/office/drawing/2014/main" id="{644CB0A8-0340-4700-9D8C-B9532560297D}"/>
              </a:ext>
            </a:extLst>
          </p:cNvPr>
          <p:cNvSpPr>
            <a:spLocks noGrp="1"/>
          </p:cNvSpPr>
          <p:nvPr>
            <p:ph type="body" sz="quarter" idx="18" hasCustomPrompt="1"/>
          </p:nvPr>
        </p:nvSpPr>
        <p:spPr>
          <a:xfrm>
            <a:off x="883257" y="1462661"/>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4" name="Text Placeholder 15">
            <a:extLst>
              <a:ext uri="{FF2B5EF4-FFF2-40B4-BE49-F238E27FC236}">
                <a16:creationId xmlns:a16="http://schemas.microsoft.com/office/drawing/2014/main" id="{68E2CB7F-D0E0-4D8F-AC2B-0B1F8352CCCE}"/>
              </a:ext>
            </a:extLst>
          </p:cNvPr>
          <p:cNvSpPr>
            <a:spLocks noGrp="1"/>
          </p:cNvSpPr>
          <p:nvPr>
            <p:ph type="body" sz="quarter" idx="19" hasCustomPrompt="1"/>
          </p:nvPr>
        </p:nvSpPr>
        <p:spPr>
          <a:xfrm>
            <a:off x="8356073"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5" name="Text Placeholder 13">
            <a:extLst>
              <a:ext uri="{FF2B5EF4-FFF2-40B4-BE49-F238E27FC236}">
                <a16:creationId xmlns:a16="http://schemas.microsoft.com/office/drawing/2014/main" id="{2769AE98-A7B3-4B31-9C08-00142104505A}"/>
              </a:ext>
            </a:extLst>
          </p:cNvPr>
          <p:cNvSpPr>
            <a:spLocks noGrp="1"/>
          </p:cNvSpPr>
          <p:nvPr>
            <p:ph type="body" sz="quarter" idx="20" hasCustomPrompt="1"/>
          </p:nvPr>
        </p:nvSpPr>
        <p:spPr>
          <a:xfrm>
            <a:off x="8371922"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7" name="Title 1">
            <a:extLst>
              <a:ext uri="{FF2B5EF4-FFF2-40B4-BE49-F238E27FC236}">
                <a16:creationId xmlns:a16="http://schemas.microsoft.com/office/drawing/2014/main" id="{65FAE667-5698-42E2-88B5-E5525EA8075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8" name="Date Placeholder 4">
            <a:extLst>
              <a:ext uri="{FF2B5EF4-FFF2-40B4-BE49-F238E27FC236}">
                <a16:creationId xmlns:a16="http://schemas.microsoft.com/office/drawing/2014/main" id="{009CA754-367B-4D49-9C17-A1873BCA1A39}"/>
              </a:ext>
            </a:extLst>
          </p:cNvPr>
          <p:cNvSpPr>
            <a:spLocks noGrp="1"/>
          </p:cNvSpPr>
          <p:nvPr>
            <p:ph type="dt" sz="half" idx="10"/>
          </p:nvPr>
        </p:nvSpPr>
        <p:spPr>
          <a:xfrm>
            <a:off x="838200" y="6356351"/>
            <a:ext cx="2743200" cy="365125"/>
          </a:xfrm>
        </p:spPr>
        <p:txBody>
          <a:bodyPr/>
          <a:lstStyle/>
          <a:p>
            <a:endParaRPr lang="fr-BE"/>
          </a:p>
        </p:txBody>
      </p:sp>
      <p:sp>
        <p:nvSpPr>
          <p:cNvPr id="19" name="Footer Placeholder 5">
            <a:extLst>
              <a:ext uri="{FF2B5EF4-FFF2-40B4-BE49-F238E27FC236}">
                <a16:creationId xmlns:a16="http://schemas.microsoft.com/office/drawing/2014/main" id="{E1B912D3-9954-403E-97EE-7C5F3308EEBE}"/>
              </a:ext>
            </a:extLst>
          </p:cNvPr>
          <p:cNvSpPr>
            <a:spLocks noGrp="1"/>
          </p:cNvSpPr>
          <p:nvPr>
            <p:ph type="ftr" sz="quarter" idx="11"/>
          </p:nvPr>
        </p:nvSpPr>
        <p:spPr>
          <a:xfrm>
            <a:off x="4038600" y="6356351"/>
            <a:ext cx="4114800" cy="365125"/>
          </a:xfrm>
        </p:spPr>
        <p:txBody>
          <a:bodyPr/>
          <a:lstStyle/>
          <a:p>
            <a:r>
              <a:rPr lang="fr-BE"/>
              <a:t>Pres EPC139-25</a:t>
            </a:r>
          </a:p>
        </p:txBody>
      </p:sp>
      <p:sp>
        <p:nvSpPr>
          <p:cNvPr id="20" name="Slide Number Placeholder 6">
            <a:extLst>
              <a:ext uri="{FF2B5EF4-FFF2-40B4-BE49-F238E27FC236}">
                <a16:creationId xmlns:a16="http://schemas.microsoft.com/office/drawing/2014/main" id="{1EE5489B-0FE4-49A5-A122-47AB8C97E4B3}"/>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pic>
        <p:nvPicPr>
          <p:cNvPr id="21" name="Picture 20" descr="A close up of a logo&#10;&#10;Description automatically generated">
            <a:extLst>
              <a:ext uri="{FF2B5EF4-FFF2-40B4-BE49-F238E27FC236}">
                <a16:creationId xmlns:a16="http://schemas.microsoft.com/office/drawing/2014/main" id="{8130E935-05CF-4B6F-9319-BC91346C54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10715619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columns in coloured text box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8B13B-F6FC-4863-A3EF-30E8E75D4079}"/>
              </a:ext>
            </a:extLst>
          </p:cNvPr>
          <p:cNvSpPr/>
          <p:nvPr userDrawn="1"/>
        </p:nvSpPr>
        <p:spPr>
          <a:xfrm>
            <a:off x="864550" y="1462662"/>
            <a:ext cx="3372623" cy="4774597"/>
          </a:xfrm>
          <a:prstGeom prst="rect">
            <a:avLst/>
          </a:prstGeom>
          <a:solidFill>
            <a:srgbClr val="1046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7" name="Rectangle 6">
            <a:extLst>
              <a:ext uri="{FF2B5EF4-FFF2-40B4-BE49-F238E27FC236}">
                <a16:creationId xmlns:a16="http://schemas.microsoft.com/office/drawing/2014/main" id="{104C7F5B-70E0-43E6-AD06-204C897939BE}"/>
              </a:ext>
            </a:extLst>
          </p:cNvPr>
          <p:cNvSpPr/>
          <p:nvPr userDrawn="1"/>
        </p:nvSpPr>
        <p:spPr>
          <a:xfrm>
            <a:off x="8376227" y="1472174"/>
            <a:ext cx="3372623" cy="4774597"/>
          </a:xfrm>
          <a:prstGeom prst="rect">
            <a:avLst/>
          </a:prstGeom>
          <a:solidFill>
            <a:srgbClr val="AAB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p>
        </p:txBody>
      </p:sp>
      <p:sp>
        <p:nvSpPr>
          <p:cNvPr id="8" name="Rectangle 7">
            <a:extLst>
              <a:ext uri="{FF2B5EF4-FFF2-40B4-BE49-F238E27FC236}">
                <a16:creationId xmlns:a16="http://schemas.microsoft.com/office/drawing/2014/main" id="{89583A05-28A1-4420-B7AA-B8B768996BA9}"/>
              </a:ext>
            </a:extLst>
          </p:cNvPr>
          <p:cNvSpPr/>
          <p:nvPr userDrawn="1"/>
        </p:nvSpPr>
        <p:spPr>
          <a:xfrm>
            <a:off x="4638910" y="1472174"/>
            <a:ext cx="3372623" cy="4774597"/>
          </a:xfrm>
          <a:prstGeom prst="rect">
            <a:avLst/>
          </a:prstGeom>
          <a:solidFill>
            <a:srgbClr val="C79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fr-BE" sz="1800">
              <a:solidFill>
                <a:schemeClr val="tx1">
                  <a:lumMod val="60000"/>
                  <a:lumOff val="40000"/>
                </a:schemeClr>
              </a:solidFill>
            </a:endParaRPr>
          </a:p>
        </p:txBody>
      </p:sp>
      <p:sp>
        <p:nvSpPr>
          <p:cNvPr id="9" name="Text Placeholder 13">
            <a:extLst>
              <a:ext uri="{FF2B5EF4-FFF2-40B4-BE49-F238E27FC236}">
                <a16:creationId xmlns:a16="http://schemas.microsoft.com/office/drawing/2014/main" id="{5B995847-B218-4710-B986-31A590AA6C7D}"/>
              </a:ext>
            </a:extLst>
          </p:cNvPr>
          <p:cNvSpPr>
            <a:spLocks noGrp="1"/>
          </p:cNvSpPr>
          <p:nvPr>
            <p:ph type="body" sz="quarter" idx="13" hasCustomPrompt="1"/>
          </p:nvPr>
        </p:nvSpPr>
        <p:spPr>
          <a:xfrm>
            <a:off x="4638910" y="1472174"/>
            <a:ext cx="3340927" cy="905837"/>
          </a:xfrm>
        </p:spPr>
        <p:txBody>
          <a:bodyPr/>
          <a:lstStyle>
            <a:lvl1pPr marL="0" indent="0" algn="just">
              <a:buNone/>
              <a:defRPr sz="1800" b="1">
                <a:solidFill>
                  <a:srgbClr val="104670"/>
                </a:solidFill>
              </a:defRPr>
            </a:lvl1pPr>
          </a:lstStyle>
          <a:p>
            <a:pPr lvl="0"/>
            <a:r>
              <a:rPr lang="nl-BE"/>
              <a:t>First level text, Calibri bold, font size 18 pt</a:t>
            </a:r>
          </a:p>
          <a:p>
            <a:pPr lvl="0"/>
            <a:endParaRPr lang="nl-BE"/>
          </a:p>
        </p:txBody>
      </p:sp>
      <p:sp>
        <p:nvSpPr>
          <p:cNvPr id="10" name="Text Placeholder 15">
            <a:extLst>
              <a:ext uri="{FF2B5EF4-FFF2-40B4-BE49-F238E27FC236}">
                <a16:creationId xmlns:a16="http://schemas.microsoft.com/office/drawing/2014/main" id="{38CEDE05-37DA-4DA9-9653-88CA537B25E4}"/>
              </a:ext>
            </a:extLst>
          </p:cNvPr>
          <p:cNvSpPr>
            <a:spLocks noGrp="1"/>
          </p:cNvSpPr>
          <p:nvPr>
            <p:ph type="body" sz="quarter" idx="14" hasCustomPrompt="1"/>
          </p:nvPr>
        </p:nvSpPr>
        <p:spPr>
          <a:xfrm>
            <a:off x="863204" y="2426299"/>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1" name="Text Placeholder 15">
            <a:extLst>
              <a:ext uri="{FF2B5EF4-FFF2-40B4-BE49-F238E27FC236}">
                <a16:creationId xmlns:a16="http://schemas.microsoft.com/office/drawing/2014/main" id="{0CEFCBD6-923C-48B6-AADA-BE973B7F1832}"/>
              </a:ext>
            </a:extLst>
          </p:cNvPr>
          <p:cNvSpPr>
            <a:spLocks noGrp="1"/>
          </p:cNvSpPr>
          <p:nvPr>
            <p:ph type="body" sz="quarter" idx="15" hasCustomPrompt="1"/>
          </p:nvPr>
        </p:nvSpPr>
        <p:spPr>
          <a:xfrm>
            <a:off x="4607212" y="2435808"/>
            <a:ext cx="3372624" cy="3787920"/>
          </a:xfrm>
        </p:spPr>
        <p:txBody>
          <a:bodyPr>
            <a:normAutofit/>
          </a:bodyPr>
          <a:lstStyle>
            <a:lvl1pPr marL="0" indent="0" algn="just">
              <a:buNone/>
              <a:defRPr sz="1800">
                <a:solidFill>
                  <a:srgbClr val="104670"/>
                </a:solidFill>
              </a:defRPr>
            </a:lvl1pPr>
          </a:lstStyle>
          <a:p>
            <a:pPr lvl="0"/>
            <a:r>
              <a:rPr lang="nl-BE"/>
              <a:t>Second level text, Calibri, font size 18 pt</a:t>
            </a:r>
            <a:endParaRPr lang="en-US"/>
          </a:p>
        </p:txBody>
      </p:sp>
      <p:sp>
        <p:nvSpPr>
          <p:cNvPr id="12" name="Text Placeholder 13">
            <a:extLst>
              <a:ext uri="{FF2B5EF4-FFF2-40B4-BE49-F238E27FC236}">
                <a16:creationId xmlns:a16="http://schemas.microsoft.com/office/drawing/2014/main" id="{644CB0A8-0340-4700-9D8C-B9532560297D}"/>
              </a:ext>
            </a:extLst>
          </p:cNvPr>
          <p:cNvSpPr>
            <a:spLocks noGrp="1"/>
          </p:cNvSpPr>
          <p:nvPr>
            <p:ph type="body" sz="quarter" idx="18" hasCustomPrompt="1"/>
          </p:nvPr>
        </p:nvSpPr>
        <p:spPr>
          <a:xfrm>
            <a:off x="883257" y="1462661"/>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4" name="Text Placeholder 15">
            <a:extLst>
              <a:ext uri="{FF2B5EF4-FFF2-40B4-BE49-F238E27FC236}">
                <a16:creationId xmlns:a16="http://schemas.microsoft.com/office/drawing/2014/main" id="{68E2CB7F-D0E0-4D8F-AC2B-0B1F8352CCCE}"/>
              </a:ext>
            </a:extLst>
          </p:cNvPr>
          <p:cNvSpPr>
            <a:spLocks noGrp="1"/>
          </p:cNvSpPr>
          <p:nvPr>
            <p:ph type="body" sz="quarter" idx="19" hasCustomPrompt="1"/>
          </p:nvPr>
        </p:nvSpPr>
        <p:spPr>
          <a:xfrm>
            <a:off x="8356073" y="2435808"/>
            <a:ext cx="3372624" cy="3787920"/>
          </a:xfrm>
        </p:spPr>
        <p:txBody>
          <a:bodyPr>
            <a:normAutofit/>
          </a:bodyPr>
          <a:lstStyle>
            <a:lvl1pPr marL="0" indent="0" algn="just">
              <a:buNone/>
              <a:defRPr sz="1800">
                <a:solidFill>
                  <a:schemeClr val="bg1"/>
                </a:solidFill>
              </a:defRPr>
            </a:lvl1pPr>
          </a:lstStyle>
          <a:p>
            <a:pPr lvl="0"/>
            <a:r>
              <a:rPr lang="nl-BE"/>
              <a:t>Second level text, Calibri, font size 18 pt</a:t>
            </a:r>
            <a:endParaRPr lang="en-US"/>
          </a:p>
        </p:txBody>
      </p:sp>
      <p:sp>
        <p:nvSpPr>
          <p:cNvPr id="15" name="Text Placeholder 13">
            <a:extLst>
              <a:ext uri="{FF2B5EF4-FFF2-40B4-BE49-F238E27FC236}">
                <a16:creationId xmlns:a16="http://schemas.microsoft.com/office/drawing/2014/main" id="{2769AE98-A7B3-4B31-9C08-00142104505A}"/>
              </a:ext>
            </a:extLst>
          </p:cNvPr>
          <p:cNvSpPr>
            <a:spLocks noGrp="1"/>
          </p:cNvSpPr>
          <p:nvPr>
            <p:ph type="body" sz="quarter" idx="20" hasCustomPrompt="1"/>
          </p:nvPr>
        </p:nvSpPr>
        <p:spPr>
          <a:xfrm>
            <a:off x="8371922" y="1472174"/>
            <a:ext cx="3340927" cy="905837"/>
          </a:xfrm>
        </p:spPr>
        <p:txBody>
          <a:bodyPr/>
          <a:lstStyle>
            <a:lvl1pPr marL="0" indent="0" algn="just">
              <a:buNone/>
              <a:defRPr sz="1800" b="1">
                <a:solidFill>
                  <a:schemeClr val="bg1"/>
                </a:solidFill>
              </a:defRPr>
            </a:lvl1pPr>
          </a:lstStyle>
          <a:p>
            <a:pPr lvl="0"/>
            <a:r>
              <a:rPr lang="nl-BE"/>
              <a:t>First level text, Calibri bold, font size 18 pt</a:t>
            </a:r>
          </a:p>
          <a:p>
            <a:pPr lvl="0"/>
            <a:endParaRPr lang="nl-BE"/>
          </a:p>
        </p:txBody>
      </p:sp>
      <p:sp>
        <p:nvSpPr>
          <p:cNvPr id="17" name="Title 1">
            <a:extLst>
              <a:ext uri="{FF2B5EF4-FFF2-40B4-BE49-F238E27FC236}">
                <a16:creationId xmlns:a16="http://schemas.microsoft.com/office/drawing/2014/main" id="{65FAE667-5698-42E2-88B5-E5525EA80759}"/>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sp>
        <p:nvSpPr>
          <p:cNvPr id="18" name="Date Placeholder 4">
            <a:extLst>
              <a:ext uri="{FF2B5EF4-FFF2-40B4-BE49-F238E27FC236}">
                <a16:creationId xmlns:a16="http://schemas.microsoft.com/office/drawing/2014/main" id="{009CA754-367B-4D49-9C17-A1873BCA1A39}"/>
              </a:ext>
            </a:extLst>
          </p:cNvPr>
          <p:cNvSpPr>
            <a:spLocks noGrp="1"/>
          </p:cNvSpPr>
          <p:nvPr>
            <p:ph type="dt" sz="half" idx="10"/>
          </p:nvPr>
        </p:nvSpPr>
        <p:spPr>
          <a:xfrm>
            <a:off x="838200" y="6356351"/>
            <a:ext cx="2743200" cy="365125"/>
          </a:xfrm>
        </p:spPr>
        <p:txBody>
          <a:bodyPr/>
          <a:lstStyle/>
          <a:p>
            <a:endParaRPr lang="fr-BE"/>
          </a:p>
        </p:txBody>
      </p:sp>
      <p:sp>
        <p:nvSpPr>
          <p:cNvPr id="19" name="Footer Placeholder 5">
            <a:extLst>
              <a:ext uri="{FF2B5EF4-FFF2-40B4-BE49-F238E27FC236}">
                <a16:creationId xmlns:a16="http://schemas.microsoft.com/office/drawing/2014/main" id="{E1B912D3-9954-403E-97EE-7C5F3308EEBE}"/>
              </a:ext>
            </a:extLst>
          </p:cNvPr>
          <p:cNvSpPr>
            <a:spLocks noGrp="1"/>
          </p:cNvSpPr>
          <p:nvPr>
            <p:ph type="ftr" sz="quarter" idx="11"/>
          </p:nvPr>
        </p:nvSpPr>
        <p:spPr>
          <a:xfrm>
            <a:off x="4038600" y="6356351"/>
            <a:ext cx="4114800" cy="365125"/>
          </a:xfrm>
        </p:spPr>
        <p:txBody>
          <a:bodyPr/>
          <a:lstStyle/>
          <a:p>
            <a:r>
              <a:rPr lang="fr-BE"/>
              <a:t>Pres EPC139-25</a:t>
            </a:r>
          </a:p>
        </p:txBody>
      </p:sp>
      <p:sp>
        <p:nvSpPr>
          <p:cNvPr id="20" name="Slide Number Placeholder 6">
            <a:extLst>
              <a:ext uri="{FF2B5EF4-FFF2-40B4-BE49-F238E27FC236}">
                <a16:creationId xmlns:a16="http://schemas.microsoft.com/office/drawing/2014/main" id="{1EE5489B-0FE4-49A5-A122-47AB8C97E4B3}"/>
              </a:ext>
            </a:extLst>
          </p:cNvPr>
          <p:cNvSpPr>
            <a:spLocks noGrp="1"/>
          </p:cNvSpPr>
          <p:nvPr>
            <p:ph type="sldNum" sz="quarter" idx="12"/>
          </p:nvPr>
        </p:nvSpPr>
        <p:spPr>
          <a:xfrm>
            <a:off x="8610600" y="6356351"/>
            <a:ext cx="2743200" cy="365125"/>
          </a:xfrm>
        </p:spPr>
        <p:txBody>
          <a:bodyPr/>
          <a:lstStyle/>
          <a:p>
            <a:fld id="{098B688C-0508-406F-A83D-0F769BF8995D}" type="slidenum">
              <a:rPr lang="fr-BE" smtClean="0"/>
              <a:t>‹N›</a:t>
            </a:fld>
            <a:endParaRPr lang="fr-BE"/>
          </a:p>
        </p:txBody>
      </p:sp>
      <p:pic>
        <p:nvPicPr>
          <p:cNvPr id="21" name="Picture 20" descr="A close up of a logo&#10;&#10;Description automatically generated">
            <a:extLst>
              <a:ext uri="{FF2B5EF4-FFF2-40B4-BE49-F238E27FC236}">
                <a16:creationId xmlns:a16="http://schemas.microsoft.com/office/drawing/2014/main" id="{8DB247C0-3A39-4F8F-BDC0-59772BA6DC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9573548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C68509E-AEA8-444C-B53F-BD3C9A5DA38F}"/>
              </a:ext>
            </a:extLst>
          </p:cNvPr>
          <p:cNvSpPr>
            <a:spLocks noGrp="1"/>
          </p:cNvSpPr>
          <p:nvPr>
            <p:ph type="title" hasCustomPrompt="1"/>
          </p:nvPr>
        </p:nvSpPr>
        <p:spPr>
          <a:xfrm>
            <a:off x="3696001" y="1675814"/>
            <a:ext cx="4800001" cy="470211"/>
          </a:xfrm>
        </p:spPr>
        <p:txBody>
          <a:bodyPr>
            <a:noAutofit/>
          </a:bodyPr>
          <a:lstStyle>
            <a:lvl1pPr algn="ctr">
              <a:defRPr sz="2800" b="1" baseline="0">
                <a:solidFill>
                  <a:schemeClr val="bg1"/>
                </a:solidFill>
                <a:latin typeface="Calibri" panose="020F0502020204030204" pitchFamily="34" charset="0"/>
              </a:defRPr>
            </a:lvl1pPr>
          </a:lstStyle>
          <a:p>
            <a:r>
              <a:rPr lang="en-US"/>
              <a:t>INTERMISSION</a:t>
            </a:r>
          </a:p>
        </p:txBody>
      </p:sp>
      <p:pic>
        <p:nvPicPr>
          <p:cNvPr id="6" name="Picture 5" descr="A close up of a logo&#10;&#10;Description automatically generated">
            <a:extLst>
              <a:ext uri="{FF2B5EF4-FFF2-40B4-BE49-F238E27FC236}">
                <a16:creationId xmlns:a16="http://schemas.microsoft.com/office/drawing/2014/main" id="{91D4F3C6-CCBD-4128-801D-66F620BB3A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pic>
        <p:nvPicPr>
          <p:cNvPr id="7" name="Picture 6" descr="A cup of coffee on a wooden table&#10;&#10;Description automatically generated">
            <a:extLst>
              <a:ext uri="{FF2B5EF4-FFF2-40B4-BE49-F238E27FC236}">
                <a16:creationId xmlns:a16="http://schemas.microsoft.com/office/drawing/2014/main" id="{51CC8681-2E57-4707-9CAD-35FCBF5CA4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57" t="13298" r="457" b="11814"/>
          <a:stretch/>
        </p:blipFill>
        <p:spPr>
          <a:xfrm>
            <a:off x="0" y="0"/>
            <a:ext cx="12192000" cy="6910954"/>
          </a:xfrm>
          <a:prstGeom prst="rect">
            <a:avLst/>
          </a:prstGeom>
        </p:spPr>
      </p:pic>
      <p:sp>
        <p:nvSpPr>
          <p:cNvPr id="8" name="Title 1">
            <a:extLst>
              <a:ext uri="{FF2B5EF4-FFF2-40B4-BE49-F238E27FC236}">
                <a16:creationId xmlns:a16="http://schemas.microsoft.com/office/drawing/2014/main" id="{2EA502BB-E11A-4E40-B77E-546FB6AC317B}"/>
              </a:ext>
            </a:extLst>
          </p:cNvPr>
          <p:cNvSpPr txBox="1">
            <a:spLocks/>
          </p:cNvSpPr>
          <p:nvPr userDrawn="1"/>
        </p:nvSpPr>
        <p:spPr>
          <a:xfrm>
            <a:off x="3848401" y="1735450"/>
            <a:ext cx="4800001" cy="4702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baseline="0">
                <a:solidFill>
                  <a:schemeClr val="bg1"/>
                </a:solidFill>
                <a:latin typeface="Calibri" panose="020F0502020204030204" pitchFamily="34" charset="0"/>
                <a:ea typeface="+mj-ea"/>
                <a:cs typeface="+mj-cs"/>
              </a:defRPr>
            </a:lvl1pPr>
          </a:lstStyle>
          <a:p>
            <a:r>
              <a:rPr lang="en-US"/>
              <a:t>INTERMISSION</a:t>
            </a:r>
          </a:p>
        </p:txBody>
      </p:sp>
    </p:spTree>
    <p:extLst>
      <p:ext uri="{BB962C8B-B14F-4D97-AF65-F5344CB8AC3E}">
        <p14:creationId xmlns:p14="http://schemas.microsoft.com/office/powerpoint/2010/main" val="15926908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amp;A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030585-8238-45F6-80A4-C72B37861A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850" b="15380"/>
          <a:stretch/>
        </p:blipFill>
        <p:spPr>
          <a:xfrm>
            <a:off x="0" y="18902"/>
            <a:ext cx="12192004" cy="6844747"/>
          </a:xfrm>
          <a:prstGeom prst="rect">
            <a:avLst/>
          </a:prstGeom>
        </p:spPr>
      </p:pic>
      <p:sp>
        <p:nvSpPr>
          <p:cNvPr id="12" name="Title 1">
            <a:extLst>
              <a:ext uri="{FF2B5EF4-FFF2-40B4-BE49-F238E27FC236}">
                <a16:creationId xmlns:a16="http://schemas.microsoft.com/office/drawing/2014/main" id="{4E7E9666-1A8A-4E2A-91BC-13BBB94AEA49}"/>
              </a:ext>
            </a:extLst>
          </p:cNvPr>
          <p:cNvSpPr>
            <a:spLocks noGrp="1"/>
          </p:cNvSpPr>
          <p:nvPr>
            <p:ph type="title" hasCustomPrompt="1"/>
          </p:nvPr>
        </p:nvSpPr>
        <p:spPr>
          <a:xfrm>
            <a:off x="5444529" y="3678699"/>
            <a:ext cx="5427412" cy="470211"/>
          </a:xfrm>
        </p:spPr>
        <p:txBody>
          <a:bodyPr>
            <a:normAutofit/>
          </a:bodyPr>
          <a:lstStyle>
            <a:lvl1pPr algn="ctr">
              <a:defRPr sz="2400" b="1" baseline="0">
                <a:solidFill>
                  <a:schemeClr val="bg1"/>
                </a:solidFill>
                <a:latin typeface="+mn-lt"/>
              </a:defRPr>
            </a:lvl1pPr>
          </a:lstStyle>
          <a:p>
            <a:r>
              <a:rPr lang="en-US"/>
              <a:t>THANKS FOR LISTENING</a:t>
            </a:r>
          </a:p>
        </p:txBody>
      </p:sp>
      <p:sp>
        <p:nvSpPr>
          <p:cNvPr id="13" name="Content Placeholder 8">
            <a:extLst>
              <a:ext uri="{FF2B5EF4-FFF2-40B4-BE49-F238E27FC236}">
                <a16:creationId xmlns:a16="http://schemas.microsoft.com/office/drawing/2014/main" id="{0006521E-376B-4946-8951-8C9EE8717664}"/>
              </a:ext>
            </a:extLst>
          </p:cNvPr>
          <p:cNvSpPr>
            <a:spLocks noGrp="1"/>
          </p:cNvSpPr>
          <p:nvPr>
            <p:ph sz="quarter" idx="13" hasCustomPrompt="1"/>
          </p:nvPr>
        </p:nvSpPr>
        <p:spPr>
          <a:xfrm>
            <a:off x="5444667" y="4206261"/>
            <a:ext cx="5427133" cy="456636"/>
          </a:xfrm>
        </p:spPr>
        <p:txBody>
          <a:bodyPr>
            <a:noAutofit/>
          </a:bodyPr>
          <a:lstStyle>
            <a:lvl1pPr marL="0" indent="0" algn="ctr">
              <a:buNone/>
              <a:defRPr sz="2100">
                <a:solidFill>
                  <a:schemeClr val="bg1"/>
                </a:solidFill>
              </a:defRPr>
            </a:lvl1pPr>
          </a:lstStyle>
          <a:p>
            <a:pPr lvl="0"/>
            <a:r>
              <a:rPr lang="en-GB"/>
              <a:t>We’ll be answering questions now.</a:t>
            </a:r>
            <a:endParaRPr lang="fr-BE"/>
          </a:p>
        </p:txBody>
      </p:sp>
      <p:sp>
        <p:nvSpPr>
          <p:cNvPr id="15" name="Title 1">
            <a:extLst>
              <a:ext uri="{FF2B5EF4-FFF2-40B4-BE49-F238E27FC236}">
                <a16:creationId xmlns:a16="http://schemas.microsoft.com/office/drawing/2014/main" id="{DF53EA56-0302-4B0D-8083-7CFA70528420}"/>
              </a:ext>
            </a:extLst>
          </p:cNvPr>
          <p:cNvSpPr txBox="1">
            <a:spLocks/>
          </p:cNvSpPr>
          <p:nvPr userDrawn="1"/>
        </p:nvSpPr>
        <p:spPr>
          <a:xfrm>
            <a:off x="5186067" y="2958790"/>
            <a:ext cx="5427412" cy="4702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baseline="0">
                <a:solidFill>
                  <a:srgbClr val="FDCF6C"/>
                </a:solidFill>
                <a:latin typeface="+mj-lt"/>
                <a:ea typeface="+mj-ea"/>
                <a:cs typeface="+mj-cs"/>
              </a:defRPr>
            </a:lvl1pPr>
          </a:lstStyle>
          <a:p>
            <a:r>
              <a:rPr lang="en-US" sz="4400">
                <a:solidFill>
                  <a:schemeClr val="bg1"/>
                </a:solidFill>
              </a:rPr>
              <a:t>Q&amp;A</a:t>
            </a:r>
          </a:p>
        </p:txBody>
      </p:sp>
      <p:pic>
        <p:nvPicPr>
          <p:cNvPr id="7" name="Picture 6" descr="A close up of a logo&#10;&#10;Description automatically generated">
            <a:extLst>
              <a:ext uri="{FF2B5EF4-FFF2-40B4-BE49-F238E27FC236}">
                <a16:creationId xmlns:a16="http://schemas.microsoft.com/office/drawing/2014/main" id="{44835336-2A6D-4007-9A53-72C54F2619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150144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 Bullet points only- Blue Background">
    <p:bg>
      <p:bgPr>
        <a:solidFill>
          <a:schemeClr val="bg1">
            <a:alpha val="99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836C00-6191-416E-9521-8A1DA9415E1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DEB3713-2D05-4C8C-AB91-0351F76D0D9F}"/>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7F74E089-3B8C-4B78-BCFA-7DCD32F2CC97}"/>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8" name="Content Placeholder 2">
            <a:extLst>
              <a:ext uri="{FF2B5EF4-FFF2-40B4-BE49-F238E27FC236}">
                <a16:creationId xmlns:a16="http://schemas.microsoft.com/office/drawing/2014/main" id="{84E67062-05BE-49C0-AB5F-D84BAC8BD277}"/>
              </a:ext>
            </a:extLst>
          </p:cNvPr>
          <p:cNvSpPr>
            <a:spLocks noGrp="1"/>
          </p:cNvSpPr>
          <p:nvPr>
            <p:ph sz="half" idx="1" hasCustomPrompt="1"/>
          </p:nvPr>
        </p:nvSpPr>
        <p:spPr>
          <a:xfrm>
            <a:off x="853944" y="1435479"/>
            <a:ext cx="10236200" cy="4782878"/>
          </a:xfrm>
          <a:solidFill>
            <a:srgbClr val="104670">
              <a:alpha val="15000"/>
            </a:srgbClr>
          </a:solidFill>
        </p:spPr>
        <p:txBody>
          <a:bodyPr/>
          <a:lstStyle>
            <a:lvl1pPr marL="228600" indent="-228600" algn="just">
              <a:buClr>
                <a:srgbClr val="EE7F00"/>
              </a:buClr>
              <a:buSzPct val="130000"/>
              <a:buFont typeface="Wingdings" panose="05000000000000000000" pitchFamily="2" charset="2"/>
              <a:buChar char="§"/>
              <a:defRPr sz="2000" b="0">
                <a:solidFill>
                  <a:srgbClr val="104670"/>
                </a:solidFill>
              </a:defRPr>
            </a:lvl1pPr>
            <a:lvl2pPr marL="720000" indent="-288000" algn="just">
              <a:buClr>
                <a:schemeClr val="accent2"/>
              </a:buClr>
              <a:buSzPct val="130000"/>
              <a:buFont typeface="Arial" panose="020B0604020202020204" pitchFamily="34" charset="0"/>
              <a:buChar char="•"/>
              <a:defRPr sz="1800" baseline="0">
                <a:solidFill>
                  <a:srgbClr val="104670"/>
                </a:solidFill>
              </a:defRPr>
            </a:lvl2pPr>
            <a:lvl3pPr marL="1113750" indent="-285750" algn="just">
              <a:buClr>
                <a:srgbClr val="EE7F00"/>
              </a:buClr>
              <a:buFont typeface="Arial" panose="020B0604020202020204" pitchFamily="34" charset="0"/>
              <a:buChar char="•"/>
              <a:defRPr sz="1600">
                <a:solidFill>
                  <a:srgbClr val="104670"/>
                </a:solidFill>
              </a:defRPr>
            </a:lvl3pPr>
          </a:lstStyle>
          <a:p>
            <a:pPr lvl="0"/>
            <a:r>
              <a:rPr lang="en-US"/>
              <a:t>First level text, Calibri, font size 20 </a:t>
            </a:r>
            <a:r>
              <a:rPr lang="en-US" err="1"/>
              <a:t>pt</a:t>
            </a:r>
            <a:endParaRPr lang="en-US"/>
          </a:p>
          <a:p>
            <a:pPr lvl="1"/>
            <a:r>
              <a:rPr lang="en-US"/>
              <a:t>Second level text, Calibri, font size 18 </a:t>
            </a:r>
            <a:r>
              <a:rPr lang="en-US" err="1"/>
              <a:t>pt</a:t>
            </a:r>
            <a:endParaRPr lang="en-US"/>
          </a:p>
          <a:p>
            <a:pPr lvl="2"/>
            <a:r>
              <a:rPr lang="en-US"/>
              <a:t>Third level text, Calibri, font size 16 </a:t>
            </a:r>
            <a:r>
              <a:rPr lang="en-US" err="1"/>
              <a:t>pt</a:t>
            </a:r>
            <a:endParaRPr lang="en-US"/>
          </a:p>
          <a:p>
            <a:pPr lvl="0"/>
            <a:endParaRPr lang="en-US"/>
          </a:p>
        </p:txBody>
      </p:sp>
      <p:sp>
        <p:nvSpPr>
          <p:cNvPr id="11" name="Title 1">
            <a:extLst>
              <a:ext uri="{FF2B5EF4-FFF2-40B4-BE49-F238E27FC236}">
                <a16:creationId xmlns:a16="http://schemas.microsoft.com/office/drawing/2014/main" id="{6A742198-D42D-4221-B4E2-47692416D387}"/>
              </a:ext>
            </a:extLst>
          </p:cNvPr>
          <p:cNvSpPr>
            <a:spLocks noGrp="1"/>
          </p:cNvSpPr>
          <p:nvPr>
            <p:ph type="title" hasCustomPrompt="1"/>
          </p:nvPr>
        </p:nvSpPr>
        <p:spPr>
          <a:xfrm>
            <a:off x="838202" y="343820"/>
            <a:ext cx="8875095" cy="774126"/>
          </a:xfrm>
        </p:spPr>
        <p:txBody>
          <a:bodyPr>
            <a:noAutofit/>
          </a:bodyPr>
          <a:lstStyle>
            <a:lvl1pPr algn="l">
              <a:defRPr sz="3600" b="1">
                <a:solidFill>
                  <a:srgbClr val="104670"/>
                </a:solidFill>
                <a:latin typeface="+mn-lt"/>
              </a:defRPr>
            </a:lvl1pPr>
          </a:lstStyle>
          <a:p>
            <a:r>
              <a:rPr lang="en-US"/>
              <a:t>Title,2 lines max, Calibri bold, font size 36 </a:t>
            </a:r>
            <a:r>
              <a:rPr lang="en-US" err="1"/>
              <a:t>pt</a:t>
            </a:r>
            <a:endParaRPr lang="en-US"/>
          </a:p>
        </p:txBody>
      </p:sp>
      <p:pic>
        <p:nvPicPr>
          <p:cNvPr id="10" name="Picture 9" descr="A close up of a logo&#10;&#10;Description automatically generated">
            <a:extLst>
              <a:ext uri="{FF2B5EF4-FFF2-40B4-BE49-F238E27FC236}">
                <a16:creationId xmlns:a16="http://schemas.microsoft.com/office/drawing/2014/main" id="{04ABAAA6-A3A3-4193-B286-0038FD9962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5745" y="258737"/>
            <a:ext cx="1332341" cy="793902"/>
          </a:xfrm>
          <a:prstGeom prst="rect">
            <a:avLst/>
          </a:prstGeom>
        </p:spPr>
      </p:pic>
    </p:spTree>
    <p:extLst>
      <p:ext uri="{BB962C8B-B14F-4D97-AF65-F5344CB8AC3E}">
        <p14:creationId xmlns:p14="http://schemas.microsoft.com/office/powerpoint/2010/main" val="3942981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ank you - Dark Blue">
    <p:bg>
      <p:bgPr>
        <a:solidFill>
          <a:srgbClr val="104670">
            <a:alpha val="95000"/>
          </a:srgbClr>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994C205-EB23-47B5-91D0-DB329002FE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pic>
        <p:nvPicPr>
          <p:cNvPr id="18" name="Picture 17" descr="A close up of a sign&#10;&#10;Description automatically generated">
            <a:extLst>
              <a:ext uri="{FF2B5EF4-FFF2-40B4-BE49-F238E27FC236}">
                <a16:creationId xmlns:a16="http://schemas.microsoft.com/office/drawing/2014/main" id="{754DBFB0-2117-49DE-BADD-432D61A75477}"/>
              </a:ext>
            </a:extLst>
          </p:cNvPr>
          <p:cNvPicPr>
            <a:picLocks noChangeAspect="1"/>
          </p:cNvPicPr>
          <p:nvPr userDrawn="1"/>
        </p:nvPicPr>
        <p:blipFill rotWithShape="1">
          <a:blip r:embed="rId3" cstate="print">
            <a:alphaModFix amt="69000"/>
            <a:extLst>
              <a:ext uri="{28A0092B-C50C-407E-A947-70E740481C1C}">
                <a14:useLocalDpi xmlns:a14="http://schemas.microsoft.com/office/drawing/2010/main" val="0"/>
              </a:ext>
            </a:extLst>
          </a:blip>
          <a:srcRect/>
          <a:stretch/>
        </p:blipFill>
        <p:spPr>
          <a:xfrm>
            <a:off x="0" y="1545436"/>
            <a:ext cx="12669451" cy="4028142"/>
          </a:xfrm>
          <a:prstGeom prst="rect">
            <a:avLst/>
          </a:prstGeom>
        </p:spPr>
      </p:pic>
      <p:sp>
        <p:nvSpPr>
          <p:cNvPr id="19" name="Title 1">
            <a:extLst>
              <a:ext uri="{FF2B5EF4-FFF2-40B4-BE49-F238E27FC236}">
                <a16:creationId xmlns:a16="http://schemas.microsoft.com/office/drawing/2014/main" id="{BA2A6080-A13C-4FC5-8696-89BA17C72783}"/>
              </a:ext>
            </a:extLst>
          </p:cNvPr>
          <p:cNvSpPr>
            <a:spLocks noGrp="1"/>
          </p:cNvSpPr>
          <p:nvPr>
            <p:ph type="title" hasCustomPrompt="1"/>
          </p:nvPr>
        </p:nvSpPr>
        <p:spPr>
          <a:xfrm>
            <a:off x="4744467" y="899194"/>
            <a:ext cx="2479133" cy="470211"/>
          </a:xfrm>
        </p:spPr>
        <p:txBody>
          <a:bodyPr>
            <a:noAutofit/>
          </a:bodyPr>
          <a:lstStyle>
            <a:lvl1pPr algn="ctr">
              <a:defRPr sz="2800" b="1">
                <a:solidFill>
                  <a:schemeClr val="bg1"/>
                </a:solidFill>
                <a:latin typeface="+mn-lt"/>
              </a:defRPr>
            </a:lvl1pPr>
          </a:lstStyle>
          <a:p>
            <a:r>
              <a:rPr lang="fr-BE"/>
              <a:t>THANK YOU!</a:t>
            </a:r>
            <a:endParaRPr lang="en-GB"/>
          </a:p>
        </p:txBody>
      </p:sp>
      <p:sp>
        <p:nvSpPr>
          <p:cNvPr id="21" name="TextBox 16">
            <a:extLst>
              <a:ext uri="{FF2B5EF4-FFF2-40B4-BE49-F238E27FC236}">
                <a16:creationId xmlns:a16="http://schemas.microsoft.com/office/drawing/2014/main" id="{CC347CD8-F325-4247-8219-9354AE7D5903}"/>
              </a:ext>
            </a:extLst>
          </p:cNvPr>
          <p:cNvSpPr txBox="1"/>
          <p:nvPr userDrawn="1"/>
        </p:nvSpPr>
        <p:spPr>
          <a:xfrm>
            <a:off x="0" y="6339873"/>
            <a:ext cx="12191999"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i="1" kern="1200">
                <a:solidFill>
                  <a:schemeClr val="bg1"/>
                </a:solidFill>
                <a:effectLst/>
                <a:latin typeface="+mn-lt"/>
                <a:ea typeface="+mn-ea"/>
                <a:cs typeface="+mn-cs"/>
              </a:rPr>
              <a:t>©</a:t>
            </a:r>
            <a:r>
              <a:rPr lang="fr-BE" sz="1000" i="1" kern="1200" err="1">
                <a:solidFill>
                  <a:schemeClr val="bg1"/>
                </a:solidFill>
                <a:effectLst/>
                <a:latin typeface="+mn-lt"/>
                <a:ea typeface="+mn-ea"/>
                <a:cs typeface="+mn-cs"/>
              </a:rPr>
              <a:t>European</a:t>
            </a:r>
            <a:r>
              <a:rPr lang="fr-BE" sz="1000" i="1" kern="1200">
                <a:solidFill>
                  <a:schemeClr val="bg1"/>
                </a:solidFill>
                <a:effectLst/>
                <a:latin typeface="+mn-lt"/>
                <a:ea typeface="+mn-ea"/>
                <a:cs typeface="+mn-cs"/>
              </a:rPr>
              <a:t> Payments Council/ Conseil Européen des Paiements AISBL. </a:t>
            </a:r>
            <a:r>
              <a:rPr lang="en-US" sz="1000" i="1" kern="1200">
                <a:solidFill>
                  <a:schemeClr val="bg1"/>
                </a:solidFill>
                <a:effectLst/>
                <a:latin typeface="+mn-lt"/>
                <a:ea typeface="+mn-ea"/>
                <a:cs typeface="+mn-cs"/>
              </a:rPr>
              <a:t>Any and all rights are the exclusive property of EUROPEAN PAYMENTS COUNCIL - CONSEIL EUROPEEN DES PAIEMENTS AISBL, </a:t>
            </a:r>
            <a:r>
              <a:rPr lang="en-GB" sz="1000" i="1" kern="1200" err="1">
                <a:solidFill>
                  <a:schemeClr val="bg1"/>
                </a:solidFill>
                <a:effectLst/>
                <a:latin typeface="+mn-lt"/>
                <a:ea typeface="+mn-ea"/>
                <a:cs typeface="+mn-cs"/>
              </a:rPr>
              <a:t>Cours</a:t>
            </a:r>
            <a:r>
              <a:rPr lang="en-GB" sz="1000" i="1" kern="1200">
                <a:solidFill>
                  <a:schemeClr val="bg1"/>
                </a:solidFill>
                <a:effectLst/>
                <a:latin typeface="+mn-lt"/>
                <a:ea typeface="+mn-ea"/>
                <a:cs typeface="+mn-cs"/>
              </a:rPr>
              <a:t> Saint-Michel 30 – B-1040 Brussels, BELGIUM - Enterprise N° 0873.268.927 </a:t>
            </a:r>
          </a:p>
        </p:txBody>
      </p:sp>
      <p:sp>
        <p:nvSpPr>
          <p:cNvPr id="23" name="TextBox 15">
            <a:extLst>
              <a:ext uri="{FF2B5EF4-FFF2-40B4-BE49-F238E27FC236}">
                <a16:creationId xmlns:a16="http://schemas.microsoft.com/office/drawing/2014/main" id="{1DC9214D-17F1-4A9C-BBFB-C2584A4C69BA}"/>
              </a:ext>
            </a:extLst>
          </p:cNvPr>
          <p:cNvSpPr txBox="1"/>
          <p:nvPr userDrawn="1"/>
        </p:nvSpPr>
        <p:spPr>
          <a:xfrm>
            <a:off x="5435747" y="6008610"/>
            <a:ext cx="1320507"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a:solidFill>
                  <a:schemeClr val="bg1"/>
                </a:solidFill>
              </a:rPr>
              <a:t>@EPC_SEPA </a:t>
            </a:r>
          </a:p>
        </p:txBody>
      </p:sp>
      <p:pic>
        <p:nvPicPr>
          <p:cNvPr id="24" name="Picture 23">
            <a:hlinkClick r:id="rId4"/>
            <a:extLst>
              <a:ext uri="{FF2B5EF4-FFF2-40B4-BE49-F238E27FC236}">
                <a16:creationId xmlns:a16="http://schemas.microsoft.com/office/drawing/2014/main" id="{93A8C816-39DF-451E-B4DA-185A6DAF0752}"/>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5809727" y="5684306"/>
            <a:ext cx="348615" cy="351790"/>
          </a:xfrm>
          <a:prstGeom prst="rect">
            <a:avLst/>
          </a:prstGeom>
        </p:spPr>
      </p:pic>
    </p:spTree>
    <p:extLst>
      <p:ext uri="{BB962C8B-B14F-4D97-AF65-F5344CB8AC3E}">
        <p14:creationId xmlns:p14="http://schemas.microsoft.com/office/powerpoint/2010/main" val="19278902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ection Divider - Dark Green">
    <p:bg>
      <p:bgPr>
        <a:solidFill>
          <a:srgbClr val="4E7762">
            <a:alpha val="95000"/>
          </a:srgbClr>
        </a:solidFill>
        <a:effectLst/>
      </p:bgPr>
    </p:bg>
    <p:spTree>
      <p:nvGrpSpPr>
        <p:cNvPr id="1" name=""/>
        <p:cNvGrpSpPr/>
        <p:nvPr/>
      </p:nvGrpSpPr>
      <p:grpSpPr>
        <a:xfrm>
          <a:off x="0" y="0"/>
          <a:ext cx="0" cy="0"/>
          <a:chOff x="0" y="0"/>
          <a:chExt cx="0" cy="0"/>
        </a:xfrm>
      </p:grpSpPr>
      <p:pic>
        <p:nvPicPr>
          <p:cNvPr id="8" name="Picture 7" descr="A picture containing tree&#10;&#10;Description automatically generated">
            <a:extLst>
              <a:ext uri="{FF2B5EF4-FFF2-40B4-BE49-F238E27FC236}">
                <a16:creationId xmlns:a16="http://schemas.microsoft.com/office/drawing/2014/main" id="{901FC815-212C-4C80-B51F-11377102987C}"/>
              </a:ext>
            </a:extLst>
          </p:cNvPr>
          <p:cNvPicPr>
            <a:picLocks noChangeAspect="1"/>
          </p:cNvPicPr>
          <p:nvPr userDrawn="1"/>
        </p:nvPicPr>
        <p:blipFill>
          <a:blip r:embed="rId2">
            <a:alphaModFix amt="41000"/>
            <a:extLst>
              <a:ext uri="{28A0092B-C50C-407E-A947-70E740481C1C}">
                <a14:useLocalDpi xmlns:a14="http://schemas.microsoft.com/office/drawing/2010/main" val="0"/>
              </a:ext>
            </a:extLst>
          </a:blip>
          <a:stretch>
            <a:fillRect/>
          </a:stretch>
        </p:blipFill>
        <p:spPr>
          <a:xfrm>
            <a:off x="2729733" y="298197"/>
            <a:ext cx="6732534" cy="6313338"/>
          </a:xfrm>
          <a:prstGeom prst="rect">
            <a:avLst/>
          </a:prstGeom>
        </p:spPr>
      </p:pic>
      <p:sp>
        <p:nvSpPr>
          <p:cNvPr id="7" name="Title 1">
            <a:extLst>
              <a:ext uri="{FF2B5EF4-FFF2-40B4-BE49-F238E27FC236}">
                <a16:creationId xmlns:a16="http://schemas.microsoft.com/office/drawing/2014/main" id="{46D54A6D-2B0E-4894-BFD3-C8A740ECC979}"/>
              </a:ext>
            </a:extLst>
          </p:cNvPr>
          <p:cNvSpPr>
            <a:spLocks noGrp="1"/>
          </p:cNvSpPr>
          <p:nvPr>
            <p:ph type="title" hasCustomPrompt="1"/>
          </p:nvPr>
        </p:nvSpPr>
        <p:spPr>
          <a:xfrm>
            <a:off x="1284339" y="3454866"/>
            <a:ext cx="9623323" cy="1027948"/>
          </a:xfrm>
        </p:spPr>
        <p:txBody>
          <a:bodyPr>
            <a:noAutofit/>
          </a:bodyPr>
          <a:lstStyle>
            <a:lvl1pPr algn="ctr">
              <a:defRPr sz="3600" b="1" baseline="0">
                <a:solidFill>
                  <a:schemeClr val="bg1"/>
                </a:solidFill>
                <a:latin typeface="+mn-lt"/>
              </a:defRPr>
            </a:lvl1pPr>
          </a:lstStyle>
          <a:p>
            <a:r>
              <a:rPr lang="en-US"/>
              <a:t>Title of section divider, 2 lines max, Calibri 36</a:t>
            </a:r>
          </a:p>
        </p:txBody>
      </p:sp>
      <p:pic>
        <p:nvPicPr>
          <p:cNvPr id="5" name="Picture 4" descr="A close up of a logo&#10;&#10;Description automatically generated">
            <a:extLst>
              <a:ext uri="{FF2B5EF4-FFF2-40B4-BE49-F238E27FC236}">
                <a16:creationId xmlns:a16="http://schemas.microsoft.com/office/drawing/2014/main" id="{57185389-74D4-4456-A5C2-20520BF138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24074125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Agenda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AE11B-8E6F-4653-9DB5-B011DA945191}"/>
              </a:ext>
            </a:extLst>
          </p:cNvPr>
          <p:cNvSpPr/>
          <p:nvPr userDrawn="1"/>
        </p:nvSpPr>
        <p:spPr>
          <a:xfrm>
            <a:off x="1" y="1"/>
            <a:ext cx="12202076" cy="1443233"/>
          </a:xfrm>
          <a:prstGeom prst="rect">
            <a:avLst/>
          </a:prstGeom>
          <a:solidFill>
            <a:srgbClr val="EE7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 name="Date Placeholder 2">
            <a:extLst>
              <a:ext uri="{FF2B5EF4-FFF2-40B4-BE49-F238E27FC236}">
                <a16:creationId xmlns:a16="http://schemas.microsoft.com/office/drawing/2014/main" id="{8EC6CC34-D72D-4C6D-A25A-2364E37261D0}"/>
              </a:ext>
            </a:extLst>
          </p:cNvPr>
          <p:cNvSpPr>
            <a:spLocks noGrp="1"/>
          </p:cNvSpPr>
          <p:nvPr>
            <p:ph type="dt" sz="half" idx="10"/>
          </p:nvPr>
        </p:nvSpPr>
        <p:spPr/>
        <p:txBody>
          <a:bodyPr/>
          <a:lstStyle>
            <a:lvl1pPr>
              <a:defRPr/>
            </a:lvl1pPr>
          </a:lstStyle>
          <a:p>
            <a:endParaRPr lang="en-GB"/>
          </a:p>
        </p:txBody>
      </p:sp>
      <p:sp>
        <p:nvSpPr>
          <p:cNvPr id="4" name="Footer Placeholder 3">
            <a:extLst>
              <a:ext uri="{FF2B5EF4-FFF2-40B4-BE49-F238E27FC236}">
                <a16:creationId xmlns:a16="http://schemas.microsoft.com/office/drawing/2014/main" id="{C7DAC4F9-7545-4225-A5A4-587EBE8B8CAC}"/>
              </a:ext>
            </a:extLst>
          </p:cNvPr>
          <p:cNvSpPr>
            <a:spLocks noGrp="1"/>
          </p:cNvSpPr>
          <p:nvPr>
            <p:ph type="ftr" sz="quarter" idx="11"/>
          </p:nvPr>
        </p:nvSpPr>
        <p:spPr/>
        <p:txBody>
          <a:bodyPr/>
          <a:lstStyle/>
          <a:p>
            <a:r>
              <a:rPr lang="en-GB"/>
              <a:t>Pres EPC139-25</a:t>
            </a:r>
          </a:p>
        </p:txBody>
      </p:sp>
      <p:sp>
        <p:nvSpPr>
          <p:cNvPr id="5" name="Slide Number Placeholder 4">
            <a:extLst>
              <a:ext uri="{FF2B5EF4-FFF2-40B4-BE49-F238E27FC236}">
                <a16:creationId xmlns:a16="http://schemas.microsoft.com/office/drawing/2014/main" id="{19EA4F71-A1ED-4C3C-BA20-5FC9BF4617F0}"/>
              </a:ext>
            </a:extLst>
          </p:cNvPr>
          <p:cNvSpPr>
            <a:spLocks noGrp="1"/>
          </p:cNvSpPr>
          <p:nvPr>
            <p:ph type="sldNum" sz="quarter" idx="12"/>
          </p:nvPr>
        </p:nvSpPr>
        <p:spPr/>
        <p:txBody>
          <a:bodyPr/>
          <a:lstStyle/>
          <a:p>
            <a:fld id="{FA980D23-8762-4C68-8485-EA73A236E2F8}" type="slidenum">
              <a:rPr lang="en-GB" smtClean="0"/>
              <a:t>‹N›</a:t>
            </a:fld>
            <a:endParaRPr lang="en-GB"/>
          </a:p>
        </p:txBody>
      </p:sp>
      <p:sp>
        <p:nvSpPr>
          <p:cNvPr id="6" name="Content Placeholder 2">
            <a:extLst>
              <a:ext uri="{FF2B5EF4-FFF2-40B4-BE49-F238E27FC236}">
                <a16:creationId xmlns:a16="http://schemas.microsoft.com/office/drawing/2014/main" id="{0DAFF14D-DE15-4B99-94AD-57CF69BB428E}"/>
              </a:ext>
            </a:extLst>
          </p:cNvPr>
          <p:cNvSpPr>
            <a:spLocks noGrp="1"/>
          </p:cNvSpPr>
          <p:nvPr>
            <p:ph idx="1" hasCustomPrompt="1"/>
          </p:nvPr>
        </p:nvSpPr>
        <p:spPr>
          <a:xfrm>
            <a:off x="696973" y="1608791"/>
            <a:ext cx="10515600" cy="4565298"/>
          </a:xfrm>
        </p:spPr>
        <p:txBody>
          <a:bodyPr/>
          <a:lstStyle>
            <a:lvl1pPr marL="285750" marR="0" indent="-285750" algn="l" defTabSz="914400" rtl="0" eaLnBrk="1" fontAlgn="auto" latinLnBrk="0" hangingPunct="1">
              <a:lnSpc>
                <a:spcPct val="90000"/>
              </a:lnSpc>
              <a:spcBef>
                <a:spcPts val="1000"/>
              </a:spcBef>
              <a:spcAft>
                <a:spcPts val="0"/>
              </a:spcAft>
              <a:buClr>
                <a:srgbClr val="EE7F00"/>
              </a:buClr>
              <a:buSzTx/>
              <a:buFont typeface="Wingdings" panose="05000000000000000000" pitchFamily="2" charset="2"/>
              <a:buChar char="§"/>
              <a:tabLst/>
              <a:defRPr sz="2200" b="0" baseline="0">
                <a:solidFill>
                  <a:srgbClr val="104670"/>
                </a:solidFill>
              </a:defRPr>
            </a:lvl1pPr>
            <a:lvl2pPr>
              <a:lnSpc>
                <a:spcPct val="100000"/>
              </a:lnSpc>
              <a:spcBef>
                <a:spcPts val="0"/>
              </a:spcBef>
              <a:buClr>
                <a:srgbClr val="EE7F00"/>
              </a:buClr>
              <a:defRPr sz="2000" baseline="0">
                <a:solidFill>
                  <a:srgbClr val="104670"/>
                </a:solidFill>
              </a:defRPr>
            </a:lvl2pPr>
            <a:lvl3pPr>
              <a:lnSpc>
                <a:spcPct val="100000"/>
              </a:lnSpc>
              <a:spcBef>
                <a:spcPts val="0"/>
              </a:spcBef>
              <a:buClr>
                <a:srgbClr val="EE7F00"/>
              </a:buClr>
              <a:defRPr sz="1800">
                <a:solidFill>
                  <a:srgbClr val="104670"/>
                </a:solidFill>
              </a:defRPr>
            </a:lvl3pPr>
            <a:lvl4pPr marL="1657350" marR="0" indent="-285750" algn="l" defTabSz="914400" rtl="0" eaLnBrk="1" fontAlgn="auto" latinLnBrk="0" hangingPunct="1">
              <a:lnSpc>
                <a:spcPct val="90000"/>
              </a:lnSpc>
              <a:spcBef>
                <a:spcPts val="0"/>
              </a:spcBef>
              <a:spcAft>
                <a:spcPts val="0"/>
              </a:spcAft>
              <a:buClr>
                <a:srgbClr val="EE7F00"/>
              </a:buClr>
              <a:buSzTx/>
              <a:buFont typeface="Arial" panose="020B0604020202020204" pitchFamily="34" charset="0"/>
              <a:buChar char="•"/>
              <a:tabLst/>
              <a:defRPr sz="1600">
                <a:solidFill>
                  <a:srgbClr val="104670"/>
                </a:solidFill>
              </a:defRPr>
            </a:lvl4pPr>
          </a:lstStyle>
          <a:p>
            <a:pPr lvl="0"/>
            <a:r>
              <a:rPr lang="en-US"/>
              <a:t>Click to add agenda point 1</a:t>
            </a:r>
          </a:p>
          <a:p>
            <a:pPr lvl="1"/>
            <a:r>
              <a:rPr lang="en-US"/>
              <a:t>Placeholder bullet 2</a:t>
            </a:r>
          </a:p>
          <a:p>
            <a:pPr lvl="2"/>
            <a:r>
              <a:rPr lang="nl-BE"/>
              <a:t>P</a:t>
            </a:r>
            <a:r>
              <a:rPr lang="en-US" err="1"/>
              <a:t>laceholder</a:t>
            </a:r>
            <a:r>
              <a:rPr lang="en-US"/>
              <a:t> bullet 3</a:t>
            </a:r>
          </a:p>
          <a:p>
            <a:pPr lvl="3"/>
            <a:r>
              <a:rPr lang="nl-BE"/>
              <a:t>P</a:t>
            </a:r>
            <a:r>
              <a:rPr lang="en-US" err="1"/>
              <a:t>laceholder</a:t>
            </a:r>
            <a:r>
              <a:rPr lang="en-US"/>
              <a:t> bullet 4</a:t>
            </a:r>
          </a:p>
          <a:p>
            <a:pPr lvl="0"/>
            <a:endParaRPr lang="en-US"/>
          </a:p>
          <a:p>
            <a:pPr lvl="0"/>
            <a:endParaRPr lang="en-US"/>
          </a:p>
          <a:p>
            <a:pPr lvl="0"/>
            <a:endParaRPr lang="en-US"/>
          </a:p>
        </p:txBody>
      </p:sp>
      <p:sp>
        <p:nvSpPr>
          <p:cNvPr id="10" name="Title 1">
            <a:extLst>
              <a:ext uri="{FF2B5EF4-FFF2-40B4-BE49-F238E27FC236}">
                <a16:creationId xmlns:a16="http://schemas.microsoft.com/office/drawing/2014/main" id="{2B14DC47-ED01-4F05-8425-C55B476AE4F5}"/>
              </a:ext>
            </a:extLst>
          </p:cNvPr>
          <p:cNvSpPr>
            <a:spLocks noGrp="1"/>
          </p:cNvSpPr>
          <p:nvPr>
            <p:ph type="title" hasCustomPrompt="1"/>
          </p:nvPr>
        </p:nvSpPr>
        <p:spPr>
          <a:xfrm>
            <a:off x="696974" y="742534"/>
            <a:ext cx="9832239" cy="564220"/>
          </a:xfrm>
        </p:spPr>
        <p:txBody>
          <a:bodyPr>
            <a:noAutofit/>
          </a:bodyPr>
          <a:lstStyle>
            <a:lvl1pPr algn="just">
              <a:defRPr sz="3600" b="1">
                <a:solidFill>
                  <a:schemeClr val="bg1"/>
                </a:solidFill>
                <a:latin typeface="+mn-lt"/>
              </a:defRPr>
            </a:lvl1pPr>
          </a:lstStyle>
          <a:p>
            <a:r>
              <a:rPr lang="en-US"/>
              <a:t>Agenda</a:t>
            </a:r>
          </a:p>
        </p:txBody>
      </p:sp>
      <p:pic>
        <p:nvPicPr>
          <p:cNvPr id="9" name="Picture 8" descr="A close up of a logo&#10;&#10;Description automatically generated">
            <a:extLst>
              <a:ext uri="{FF2B5EF4-FFF2-40B4-BE49-F238E27FC236}">
                <a16:creationId xmlns:a16="http://schemas.microsoft.com/office/drawing/2014/main" id="{8E89C372-2036-4555-9BFC-8965BEE7C2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833" y="206111"/>
            <a:ext cx="1397757" cy="860744"/>
          </a:xfrm>
          <a:prstGeom prst="rect">
            <a:avLst/>
          </a:prstGeom>
        </p:spPr>
      </p:pic>
    </p:spTree>
    <p:extLst>
      <p:ext uri="{BB962C8B-B14F-4D97-AF65-F5344CB8AC3E}">
        <p14:creationId xmlns:p14="http://schemas.microsoft.com/office/powerpoint/2010/main" val="655401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EEE1-96B0-45FB-9EF0-5BBDE3C9BC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1A13527-DF89-E63A-6E19-CA4DB090E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59FC978-F3EA-E973-2307-D38EC45166C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CF0E173-6DB8-5C5F-B5BA-0CEA1FD423D4}"/>
              </a:ext>
            </a:extLst>
          </p:cNvPr>
          <p:cNvSpPr>
            <a:spLocks noGrp="1"/>
          </p:cNvSpPr>
          <p:nvPr>
            <p:ph type="ftr" sz="quarter" idx="11"/>
          </p:nvPr>
        </p:nvSpPr>
        <p:spPr/>
        <p:txBody>
          <a:bodyPr/>
          <a:lstStyle/>
          <a:p>
            <a:r>
              <a:rPr lang="en-GB"/>
              <a:t>Pres EPC139-25</a:t>
            </a:r>
          </a:p>
        </p:txBody>
      </p:sp>
      <p:sp>
        <p:nvSpPr>
          <p:cNvPr id="6" name="Slide Number Placeholder 5">
            <a:extLst>
              <a:ext uri="{FF2B5EF4-FFF2-40B4-BE49-F238E27FC236}">
                <a16:creationId xmlns:a16="http://schemas.microsoft.com/office/drawing/2014/main" id="{E49956BC-F9E0-E7B3-5D0D-255A4DD0E3A4}"/>
              </a:ext>
            </a:extLst>
          </p:cNvPr>
          <p:cNvSpPr>
            <a:spLocks noGrp="1"/>
          </p:cNvSpPr>
          <p:nvPr>
            <p:ph type="sldNum" sz="quarter" idx="12"/>
          </p:nvPr>
        </p:nvSpPr>
        <p:spPr/>
        <p:txBody>
          <a:bodyPr/>
          <a:lstStyle/>
          <a:p>
            <a:fld id="{C3FAF9A5-322D-4A10-921F-CD8A77859332}" type="slidenum">
              <a:rPr lang="en-GB" smtClean="0"/>
              <a:t>‹N›</a:t>
            </a:fld>
            <a:endParaRPr lang="en-GB"/>
          </a:p>
        </p:txBody>
      </p:sp>
    </p:spTree>
    <p:extLst>
      <p:ext uri="{BB962C8B-B14F-4D97-AF65-F5344CB8AC3E}">
        <p14:creationId xmlns:p14="http://schemas.microsoft.com/office/powerpoint/2010/main" val="83843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theme" Target="../theme/theme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2A3-83CD-428B-8425-838A902682E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C2CEA6-501D-402A-A024-89E3A6E94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157334-7354-4277-AC3A-6E6902BDB97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4F67E63-2D47-4702-AEC2-16694C39C13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 EPC139-25</a:t>
            </a:r>
          </a:p>
        </p:txBody>
      </p:sp>
      <p:sp>
        <p:nvSpPr>
          <p:cNvPr id="6" name="Slide Number Placeholder 5">
            <a:extLst>
              <a:ext uri="{FF2B5EF4-FFF2-40B4-BE49-F238E27FC236}">
                <a16:creationId xmlns:a16="http://schemas.microsoft.com/office/drawing/2014/main" id="{E316B617-21DD-4C24-9A27-77519351D7C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80D23-8762-4C68-8485-EA73A236E2F8}" type="slidenum">
              <a:rPr lang="en-GB" smtClean="0"/>
              <a:t>‹N›</a:t>
            </a:fld>
            <a:endParaRPr lang="en-GB"/>
          </a:p>
        </p:txBody>
      </p:sp>
    </p:spTree>
    <p:extLst>
      <p:ext uri="{BB962C8B-B14F-4D97-AF65-F5344CB8AC3E}">
        <p14:creationId xmlns:p14="http://schemas.microsoft.com/office/powerpoint/2010/main" val="8026106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2A3-83CD-428B-8425-838A902682E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C2CEA6-501D-402A-A024-89E3A6E94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157334-7354-4277-AC3A-6E6902BDB97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4F67E63-2D47-4702-AEC2-16694C39C13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 EPC139-25</a:t>
            </a:r>
          </a:p>
        </p:txBody>
      </p:sp>
      <p:sp>
        <p:nvSpPr>
          <p:cNvPr id="6" name="Slide Number Placeholder 5">
            <a:extLst>
              <a:ext uri="{FF2B5EF4-FFF2-40B4-BE49-F238E27FC236}">
                <a16:creationId xmlns:a16="http://schemas.microsoft.com/office/drawing/2014/main" id="{E316B617-21DD-4C24-9A27-77519351D7C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80D23-8762-4C68-8485-EA73A236E2F8}" type="slidenum">
              <a:rPr lang="en-GB" smtClean="0"/>
              <a:t>‹N›</a:t>
            </a:fld>
            <a:endParaRPr lang="en-GB"/>
          </a:p>
        </p:txBody>
      </p:sp>
    </p:spTree>
    <p:extLst>
      <p:ext uri="{BB962C8B-B14F-4D97-AF65-F5344CB8AC3E}">
        <p14:creationId xmlns:p14="http://schemas.microsoft.com/office/powerpoint/2010/main" val="3751434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2A3-83CD-428B-8425-838A902682E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C2CEA6-501D-402A-A024-89E3A6E94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157334-7354-4277-AC3A-6E6902BDB97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4F67E63-2D47-4702-AEC2-16694C39C13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 EPC139-25</a:t>
            </a:r>
          </a:p>
        </p:txBody>
      </p:sp>
      <p:sp>
        <p:nvSpPr>
          <p:cNvPr id="6" name="Slide Number Placeholder 5">
            <a:extLst>
              <a:ext uri="{FF2B5EF4-FFF2-40B4-BE49-F238E27FC236}">
                <a16:creationId xmlns:a16="http://schemas.microsoft.com/office/drawing/2014/main" id="{E316B617-21DD-4C24-9A27-77519351D7C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80D23-8762-4C68-8485-EA73A236E2F8}" type="slidenum">
              <a:rPr lang="en-GB" smtClean="0"/>
              <a:t>‹N›</a:t>
            </a:fld>
            <a:endParaRPr lang="en-GB"/>
          </a:p>
        </p:txBody>
      </p:sp>
    </p:spTree>
    <p:extLst>
      <p:ext uri="{BB962C8B-B14F-4D97-AF65-F5344CB8AC3E}">
        <p14:creationId xmlns:p14="http://schemas.microsoft.com/office/powerpoint/2010/main" val="8026106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2A3-83CD-428B-8425-838A902682E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C2CEA6-501D-402A-A024-89E3A6E94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157334-7354-4277-AC3A-6E6902BDB97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4F67E63-2D47-4702-AEC2-16694C39C13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 EPC139-25</a:t>
            </a:r>
          </a:p>
        </p:txBody>
      </p:sp>
      <p:sp>
        <p:nvSpPr>
          <p:cNvPr id="6" name="Slide Number Placeholder 5">
            <a:extLst>
              <a:ext uri="{FF2B5EF4-FFF2-40B4-BE49-F238E27FC236}">
                <a16:creationId xmlns:a16="http://schemas.microsoft.com/office/drawing/2014/main" id="{E316B617-21DD-4C24-9A27-77519351D7C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80D23-8762-4C68-8485-EA73A236E2F8}" type="slidenum">
              <a:rPr lang="en-GB" smtClean="0"/>
              <a:t>‹N›</a:t>
            </a:fld>
            <a:endParaRPr lang="en-GB"/>
          </a:p>
        </p:txBody>
      </p:sp>
    </p:spTree>
    <p:extLst>
      <p:ext uri="{BB962C8B-B14F-4D97-AF65-F5344CB8AC3E}">
        <p14:creationId xmlns:p14="http://schemas.microsoft.com/office/powerpoint/2010/main" val="20855817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841474-2882-8827-4C31-B288EFE51DE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B0AEB4-1E86-F728-46CC-F8CF35E20E60}"/>
              </a:ext>
            </a:extLst>
          </p:cNvPr>
          <p:cNvSpPr>
            <a:spLocks noGrp="1"/>
          </p:cNvSpPr>
          <p:nvPr>
            <p:ph type="ctrTitle"/>
          </p:nvPr>
        </p:nvSpPr>
        <p:spPr>
          <a:xfrm>
            <a:off x="2558170" y="3141686"/>
            <a:ext cx="7075659" cy="1661050"/>
          </a:xfrm>
        </p:spPr>
        <p:txBody>
          <a:bodyPr>
            <a:normAutofit/>
          </a:bodyPr>
          <a:lstStyle/>
          <a:p>
            <a:r>
              <a:rPr lang="en-US" noProof="0" dirty="0"/>
              <a:t>EPC – mission and strategy</a:t>
            </a:r>
            <a:br>
              <a:rPr lang="en-US" noProof="0" dirty="0"/>
            </a:br>
            <a:endParaRPr lang="en-US" noProof="0" dirty="0"/>
          </a:p>
        </p:txBody>
      </p:sp>
      <p:sp>
        <p:nvSpPr>
          <p:cNvPr id="7" name="Text Placeholder 6">
            <a:extLst>
              <a:ext uri="{FF2B5EF4-FFF2-40B4-BE49-F238E27FC236}">
                <a16:creationId xmlns:a16="http://schemas.microsoft.com/office/drawing/2014/main" id="{DED98F0D-7A41-A6C8-EAAC-687CBB6D3A49}"/>
              </a:ext>
            </a:extLst>
          </p:cNvPr>
          <p:cNvSpPr>
            <a:spLocks noGrp="1"/>
          </p:cNvSpPr>
          <p:nvPr>
            <p:ph type="body" sz="quarter" idx="10"/>
          </p:nvPr>
        </p:nvSpPr>
        <p:spPr>
          <a:xfrm>
            <a:off x="4639264" y="5928543"/>
            <a:ext cx="2913475" cy="329040"/>
          </a:xfrm>
        </p:spPr>
        <p:txBody>
          <a:bodyPr>
            <a:normAutofit/>
          </a:bodyPr>
          <a:lstStyle/>
          <a:p>
            <a:r>
              <a:rPr lang="en-US" noProof="0" dirty="0"/>
              <a:t>29 October 2025</a:t>
            </a:r>
          </a:p>
        </p:txBody>
      </p:sp>
      <p:sp>
        <p:nvSpPr>
          <p:cNvPr id="3" name="Text Placeholder 6">
            <a:extLst>
              <a:ext uri="{FF2B5EF4-FFF2-40B4-BE49-F238E27FC236}">
                <a16:creationId xmlns:a16="http://schemas.microsoft.com/office/drawing/2014/main" id="{ABDC1B58-759A-6FE8-198C-F8553F387611}"/>
              </a:ext>
            </a:extLst>
          </p:cNvPr>
          <p:cNvSpPr txBox="1">
            <a:spLocks/>
          </p:cNvSpPr>
          <p:nvPr/>
        </p:nvSpPr>
        <p:spPr>
          <a:xfrm>
            <a:off x="4639264" y="5112298"/>
            <a:ext cx="2913475" cy="32904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rgbClr val="4E776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noProof="0">
              <a:solidFill>
                <a:srgbClr val="FFC000"/>
              </a:solidFill>
            </a:endParaRPr>
          </a:p>
        </p:txBody>
      </p:sp>
    </p:spTree>
    <p:extLst>
      <p:ext uri="{BB962C8B-B14F-4D97-AF65-F5344CB8AC3E}">
        <p14:creationId xmlns:p14="http://schemas.microsoft.com/office/powerpoint/2010/main" val="110922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F2406F-123E-69CE-2C86-D8B4436FBDC7}"/>
              </a:ext>
            </a:extLst>
          </p:cNvPr>
          <p:cNvSpPr>
            <a:spLocks noGrp="1"/>
          </p:cNvSpPr>
          <p:nvPr>
            <p:ph type="sldNum" sz="quarter" idx="12"/>
          </p:nvPr>
        </p:nvSpPr>
        <p:spPr/>
        <p:txBody>
          <a:bodyPr/>
          <a:lstStyle/>
          <a:p>
            <a:fld id="{FA980D23-8762-4C68-8485-EA73A236E2F8}" type="slidenum">
              <a:rPr lang="en-GB" smtClean="0"/>
              <a:t>2</a:t>
            </a:fld>
            <a:endParaRPr lang="en-GB"/>
          </a:p>
        </p:txBody>
      </p:sp>
      <p:sp>
        <p:nvSpPr>
          <p:cNvPr id="4" name="Content Placeholder 3">
            <a:extLst>
              <a:ext uri="{FF2B5EF4-FFF2-40B4-BE49-F238E27FC236}">
                <a16:creationId xmlns:a16="http://schemas.microsoft.com/office/drawing/2014/main" id="{520EB7BC-21E3-40B2-C4E3-CE428ED4B49E}"/>
              </a:ext>
            </a:extLst>
          </p:cNvPr>
          <p:cNvSpPr>
            <a:spLocks noGrp="1"/>
          </p:cNvSpPr>
          <p:nvPr>
            <p:ph sz="half" idx="1"/>
          </p:nvPr>
        </p:nvSpPr>
        <p:spPr>
          <a:xfrm>
            <a:off x="374973" y="1283078"/>
            <a:ext cx="6483027" cy="5392757"/>
          </a:xfrm>
        </p:spPr>
        <p:txBody>
          <a:bodyPr>
            <a:normAutofit lnSpcReduction="10000"/>
          </a:bodyPr>
          <a:lstStyle/>
          <a:p>
            <a:pPr algn="l"/>
            <a:r>
              <a:rPr lang="en-GB" sz="1800" b="1" dirty="0"/>
              <a:t>The European Payments Council</a:t>
            </a:r>
            <a:r>
              <a:rPr lang="en-GB" sz="1800" dirty="0"/>
              <a:t> (EPC) is</a:t>
            </a:r>
            <a:r>
              <a:rPr lang="en-GB" sz="1800" b="1" dirty="0"/>
              <a:t> </a:t>
            </a:r>
            <a:r>
              <a:rPr lang="en-GB" sz="1800" dirty="0"/>
              <a:t>an international not-for-profit association representing payment service providers (PSPs) across Europe. </a:t>
            </a:r>
          </a:p>
          <a:p>
            <a:pPr marL="0" indent="0" algn="l">
              <a:buNone/>
            </a:pPr>
            <a:endParaRPr lang="en-GB" sz="1800" dirty="0"/>
          </a:p>
          <a:p>
            <a:pPr algn="l"/>
            <a:r>
              <a:rPr lang="en-GB" sz="1800" dirty="0"/>
              <a:t>Our core mission is to support and promote the harmonisation, integration and development of European payments, with a key focus on the Single Euro Payments Area (SEPA). </a:t>
            </a:r>
          </a:p>
          <a:p>
            <a:pPr algn="l"/>
            <a:endParaRPr lang="en-GB" sz="1800" dirty="0"/>
          </a:p>
          <a:p>
            <a:pPr algn="l"/>
            <a:r>
              <a:rPr lang="en-GB" sz="1800" dirty="0"/>
              <a:t>At the heart of our work, we manage payment schemes such as SEPA (Instant) Credit Transfer, SEPA Direct Debit, One-Leg Out Instant Credit Transfer, SEPA Request-to-Pay, SEPA Payment Account Access, and others, ensuring smooth coordination with stakeholders across Europe. </a:t>
            </a:r>
          </a:p>
          <a:p>
            <a:pPr algn="l"/>
            <a:endParaRPr lang="en-GB" sz="1800" dirty="0"/>
          </a:p>
          <a:p>
            <a:pPr algn="l"/>
            <a:r>
              <a:rPr lang="en-GB" sz="1800" dirty="0"/>
              <a:t>As the central voice for European PSPs, we engage in ongoing dialogue with regulators and stakeholders to drive the evolution of payments. Our five EPC payment schemes are the backbone of European payments, facilitating over 50 billion transactions annually for thousands of PSPs.</a:t>
            </a:r>
            <a:endParaRPr lang="en-BE" sz="1800" dirty="0"/>
          </a:p>
        </p:txBody>
      </p:sp>
      <p:sp>
        <p:nvSpPr>
          <p:cNvPr id="5" name="Title 4">
            <a:extLst>
              <a:ext uri="{FF2B5EF4-FFF2-40B4-BE49-F238E27FC236}">
                <a16:creationId xmlns:a16="http://schemas.microsoft.com/office/drawing/2014/main" id="{265CC7F3-948B-BA14-60CC-C3360CEEEEB5}"/>
              </a:ext>
            </a:extLst>
          </p:cNvPr>
          <p:cNvSpPr>
            <a:spLocks noGrp="1"/>
          </p:cNvSpPr>
          <p:nvPr>
            <p:ph type="title"/>
          </p:nvPr>
        </p:nvSpPr>
        <p:spPr/>
        <p:txBody>
          <a:bodyPr/>
          <a:lstStyle/>
          <a:p>
            <a:pPr>
              <a:defRPr/>
            </a:pPr>
            <a:r>
              <a:rPr lang="en-GB" dirty="0">
                <a:solidFill>
                  <a:srgbClr val="EE7F00"/>
                </a:solidFill>
              </a:rPr>
              <a:t>About the EPC</a:t>
            </a:r>
            <a:endParaRPr lang="en-BE" dirty="0">
              <a:solidFill>
                <a:srgbClr val="EE7F00"/>
              </a:solidFill>
            </a:endParaRPr>
          </a:p>
        </p:txBody>
      </p:sp>
      <p:sp>
        <p:nvSpPr>
          <p:cNvPr id="2" name="TextBox 4">
            <a:extLst>
              <a:ext uri="{FF2B5EF4-FFF2-40B4-BE49-F238E27FC236}">
                <a16:creationId xmlns:a16="http://schemas.microsoft.com/office/drawing/2014/main" id="{9036EFCF-5672-A81C-EF16-5E394F935685}"/>
              </a:ext>
            </a:extLst>
          </p:cNvPr>
          <p:cNvSpPr txBox="1"/>
          <p:nvPr/>
        </p:nvSpPr>
        <p:spPr>
          <a:xfrm>
            <a:off x="7325152" y="1283077"/>
            <a:ext cx="4355219" cy="5392758"/>
          </a:xfrm>
          <a:prstGeom prst="rect">
            <a:avLst/>
          </a:prstGeom>
          <a:solidFill>
            <a:srgbClr val="104670">
              <a:alpha val="15000"/>
            </a:srgbClr>
          </a:solidFill>
        </p:spPr>
        <p:txBody>
          <a:bodyPr vert="horz" lIns="91440" tIns="45720" rIns="91440" bIns="45720" rtlCol="0">
            <a:normAutofit/>
          </a:bodyPr>
          <a:lstStyle>
            <a:lvl1pPr marL="228600" indent="-228600">
              <a:lnSpc>
                <a:spcPct val="90000"/>
              </a:lnSpc>
              <a:spcBef>
                <a:spcPts val="1000"/>
              </a:spcBef>
              <a:buClr>
                <a:srgbClr val="EE7F00"/>
              </a:buClr>
              <a:buSzPct val="130000"/>
              <a:buFont typeface="Wingdings" panose="05000000000000000000" pitchFamily="2" charset="2"/>
              <a:buChar char="§"/>
              <a:defRPr b="1">
                <a:solidFill>
                  <a:srgbClr val="104670"/>
                </a:solidFill>
              </a:defRPr>
            </a:lvl1pPr>
            <a:lvl2pPr marL="720000" indent="-288000" algn="just">
              <a:lnSpc>
                <a:spcPct val="90000"/>
              </a:lnSpc>
              <a:spcBef>
                <a:spcPts val="500"/>
              </a:spcBef>
              <a:buClr>
                <a:schemeClr val="accent2"/>
              </a:buClr>
              <a:buSzPct val="130000"/>
              <a:buFont typeface="Arial" panose="020B0604020202020204" pitchFamily="34" charset="0"/>
              <a:buChar char="•"/>
              <a:defRPr baseline="0">
                <a:solidFill>
                  <a:srgbClr val="104670"/>
                </a:solidFill>
              </a:defRPr>
            </a:lvl2pPr>
            <a:lvl3pPr marL="1113750" indent="-285750" algn="just">
              <a:lnSpc>
                <a:spcPct val="90000"/>
              </a:lnSpc>
              <a:spcBef>
                <a:spcPts val="500"/>
              </a:spcBef>
              <a:buClr>
                <a:srgbClr val="EE7F00"/>
              </a:buClr>
              <a:buFont typeface="Arial" panose="020B0604020202020204" pitchFamily="34" charset="0"/>
              <a:buChar char="•"/>
              <a:defRPr sz="1600">
                <a:solidFill>
                  <a:srgbClr val="104670"/>
                </a:solidFill>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2"/>
            <a:endParaRPr lang="en-GB" dirty="0"/>
          </a:p>
          <a:p>
            <a:r>
              <a:rPr lang="en-GB" dirty="0"/>
              <a:t>EPC NUMBERS</a:t>
            </a:r>
          </a:p>
          <a:p>
            <a:pPr lvl="1"/>
            <a:r>
              <a:rPr lang="en-GB" b="1" dirty="0"/>
              <a:t>3,600 EPC scheme participants</a:t>
            </a:r>
          </a:p>
          <a:p>
            <a:pPr lvl="1"/>
            <a:r>
              <a:rPr lang="en-GB" b="1" dirty="0"/>
              <a:t>83 EPC Members </a:t>
            </a:r>
            <a:r>
              <a:rPr lang="en-GB" dirty="0"/>
              <a:t>(PSPs and EU/ National PSP associations)</a:t>
            </a:r>
          </a:p>
          <a:p>
            <a:pPr lvl="1"/>
            <a:r>
              <a:rPr lang="en-GB" b="1" dirty="0"/>
              <a:t>50+ </a:t>
            </a:r>
            <a:r>
              <a:rPr lang="en-GB" b="1" dirty="0" err="1"/>
              <a:t>Bln</a:t>
            </a:r>
            <a:r>
              <a:rPr lang="en-GB" b="1" dirty="0"/>
              <a:t> of SEPA transactions per year </a:t>
            </a:r>
            <a:r>
              <a:rPr lang="en-GB" dirty="0"/>
              <a:t>(2023, ECB data)</a:t>
            </a:r>
          </a:p>
          <a:p>
            <a:pPr lvl="1"/>
            <a:r>
              <a:rPr lang="en-GB" b="1" dirty="0"/>
              <a:t>41 SEPA countries </a:t>
            </a:r>
          </a:p>
          <a:p>
            <a:pPr lvl="1"/>
            <a:endParaRPr lang="en-GB" b="1" dirty="0"/>
          </a:p>
          <a:p>
            <a:pPr marL="228600" lvl="1" indent="-228600" algn="l">
              <a:spcBef>
                <a:spcPts val="1000"/>
              </a:spcBef>
              <a:buClr>
                <a:srgbClr val="EE7F00"/>
              </a:buClr>
              <a:buFont typeface="Wingdings" panose="05000000000000000000" pitchFamily="2" charset="2"/>
              <a:buChar char="§"/>
            </a:pPr>
            <a:r>
              <a:rPr lang="en-GB" b="1" dirty="0"/>
              <a:t>EPC PRODUCTS</a:t>
            </a:r>
          </a:p>
          <a:p>
            <a:pPr lvl="1"/>
            <a:r>
              <a:rPr lang="en-GB" b="1" dirty="0"/>
              <a:t>5 payment schemes</a:t>
            </a:r>
            <a:r>
              <a:rPr lang="en-GB" dirty="0"/>
              <a:t>: SCT, SCT Inst, SDD Core, SDD B2B, OCT Inst</a:t>
            </a:r>
          </a:p>
          <a:p>
            <a:pPr lvl="1"/>
            <a:r>
              <a:rPr lang="en-GB" b="1" dirty="0"/>
              <a:t>3 payment-related schemes</a:t>
            </a:r>
            <a:r>
              <a:rPr lang="en-GB" dirty="0"/>
              <a:t>: SRTP, SPAA, VOP </a:t>
            </a:r>
          </a:p>
          <a:p>
            <a:pPr lvl="1"/>
            <a:r>
              <a:rPr lang="en-GB" b="1" dirty="0"/>
              <a:t>2 community ICT services:</a:t>
            </a:r>
            <a:r>
              <a:rPr lang="en-GB" dirty="0"/>
              <a:t> MISP (Fraud-prevention), EDS (Directory Service)	</a:t>
            </a:r>
          </a:p>
        </p:txBody>
      </p:sp>
    </p:spTree>
    <p:extLst>
      <p:ext uri="{BB962C8B-B14F-4D97-AF65-F5344CB8AC3E}">
        <p14:creationId xmlns:p14="http://schemas.microsoft.com/office/powerpoint/2010/main" val="157823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9C60-E31F-1A31-FE51-8C565152C5C0}"/>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DAD4720E-F10F-AD15-5C6E-EEC65476C3E7}"/>
              </a:ext>
            </a:extLst>
          </p:cNvPr>
          <p:cNvSpPr/>
          <p:nvPr/>
        </p:nvSpPr>
        <p:spPr>
          <a:xfrm>
            <a:off x="8562768" y="1273628"/>
            <a:ext cx="2882333" cy="485285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7" name="Rectangle 26">
            <a:extLst>
              <a:ext uri="{FF2B5EF4-FFF2-40B4-BE49-F238E27FC236}">
                <a16:creationId xmlns:a16="http://schemas.microsoft.com/office/drawing/2014/main" id="{A78670CE-211B-6E1E-319B-64368D331C67}"/>
              </a:ext>
            </a:extLst>
          </p:cNvPr>
          <p:cNvSpPr/>
          <p:nvPr/>
        </p:nvSpPr>
        <p:spPr>
          <a:xfrm>
            <a:off x="5622414" y="1273629"/>
            <a:ext cx="2861431" cy="48528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Rectangle 25">
            <a:extLst>
              <a:ext uri="{FF2B5EF4-FFF2-40B4-BE49-F238E27FC236}">
                <a16:creationId xmlns:a16="http://schemas.microsoft.com/office/drawing/2014/main" id="{20209F31-4E30-25B4-8FF3-AE528776C2E2}"/>
              </a:ext>
            </a:extLst>
          </p:cNvPr>
          <p:cNvSpPr/>
          <p:nvPr/>
        </p:nvSpPr>
        <p:spPr>
          <a:xfrm>
            <a:off x="236058" y="1265716"/>
            <a:ext cx="5346894" cy="48528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Slide Number Placeholder 2">
            <a:extLst>
              <a:ext uri="{FF2B5EF4-FFF2-40B4-BE49-F238E27FC236}">
                <a16:creationId xmlns:a16="http://schemas.microsoft.com/office/drawing/2014/main" id="{99F32F7C-0D5D-C47C-6703-C5897A9A30BC}"/>
              </a:ext>
            </a:extLst>
          </p:cNvPr>
          <p:cNvSpPr>
            <a:spLocks noGrp="1"/>
          </p:cNvSpPr>
          <p:nvPr>
            <p:ph type="sldNum" sz="quarter" idx="12"/>
          </p:nvPr>
        </p:nvSpPr>
        <p:spPr/>
        <p:txBody>
          <a:bodyPr/>
          <a:lstStyle/>
          <a:p>
            <a:fld id="{FA980D23-8762-4C68-8485-EA73A236E2F8}" type="slidenum">
              <a:rPr lang="en-US" noProof="0" smtClean="0"/>
              <a:t>3</a:t>
            </a:fld>
            <a:endParaRPr lang="en-US" noProof="0"/>
          </a:p>
        </p:txBody>
      </p:sp>
      <p:sp>
        <p:nvSpPr>
          <p:cNvPr id="5" name="Title 4">
            <a:extLst>
              <a:ext uri="{FF2B5EF4-FFF2-40B4-BE49-F238E27FC236}">
                <a16:creationId xmlns:a16="http://schemas.microsoft.com/office/drawing/2014/main" id="{19852569-37C4-72E9-C2A6-615FC1929A28}"/>
              </a:ext>
            </a:extLst>
          </p:cNvPr>
          <p:cNvSpPr>
            <a:spLocks noGrp="1"/>
          </p:cNvSpPr>
          <p:nvPr>
            <p:ph type="title" idx="4294967295"/>
          </p:nvPr>
        </p:nvSpPr>
        <p:spPr>
          <a:xfrm>
            <a:off x="990599" y="438150"/>
            <a:ext cx="8853261" cy="835479"/>
          </a:xfrm>
          <a:ln>
            <a:noFill/>
          </a:ln>
        </p:spPr>
        <p:txBody>
          <a:bodyPr>
            <a:normAutofit/>
          </a:bodyPr>
          <a:lstStyle/>
          <a:p>
            <a:r>
              <a:rPr lang="en-US" sz="3600" b="1" dirty="0">
                <a:solidFill>
                  <a:srgbClr val="EE7F00"/>
                </a:solidFill>
                <a:latin typeface="+mn-lt"/>
              </a:rPr>
              <a:t>SEPA 1.0, 2.0, and 3.0!</a:t>
            </a:r>
          </a:p>
        </p:txBody>
      </p:sp>
      <p:sp>
        <p:nvSpPr>
          <p:cNvPr id="6" name="TextBox 5">
            <a:extLst>
              <a:ext uri="{FF2B5EF4-FFF2-40B4-BE49-F238E27FC236}">
                <a16:creationId xmlns:a16="http://schemas.microsoft.com/office/drawing/2014/main" id="{A632255C-9E5D-A54E-9891-15FF660612AD}"/>
              </a:ext>
            </a:extLst>
          </p:cNvPr>
          <p:cNvSpPr txBox="1"/>
          <p:nvPr/>
        </p:nvSpPr>
        <p:spPr>
          <a:xfrm>
            <a:off x="4513386" y="1939493"/>
            <a:ext cx="3557951" cy="307777"/>
          </a:xfrm>
          <a:prstGeom prst="rect">
            <a:avLst/>
          </a:prstGeom>
          <a:noFill/>
        </p:spPr>
        <p:txBody>
          <a:bodyPr wrap="square" rtlCol="0">
            <a:spAutoFit/>
          </a:bodyPr>
          <a:lstStyle/>
          <a:p>
            <a:endParaRPr lang="en-US" sz="1400" noProof="0"/>
          </a:p>
        </p:txBody>
      </p:sp>
      <p:sp>
        <p:nvSpPr>
          <p:cNvPr id="9" name="Freeform: Shape 8">
            <a:extLst>
              <a:ext uri="{FF2B5EF4-FFF2-40B4-BE49-F238E27FC236}">
                <a16:creationId xmlns:a16="http://schemas.microsoft.com/office/drawing/2014/main" id="{5EDC8138-2DBC-DE27-D5EF-1B3AA8A12589}"/>
              </a:ext>
            </a:extLst>
          </p:cNvPr>
          <p:cNvSpPr/>
          <p:nvPr/>
        </p:nvSpPr>
        <p:spPr>
          <a:xfrm>
            <a:off x="408622" y="3110037"/>
            <a:ext cx="11094501" cy="1654821"/>
          </a:xfrm>
          <a:custGeom>
            <a:avLst/>
            <a:gdLst>
              <a:gd name="connsiteX0" fmla="*/ 0 w 10592551"/>
              <a:gd name="connsiteY0" fmla="*/ 994806 h 1654821"/>
              <a:gd name="connsiteX1" fmla="*/ 508000 w 10592551"/>
              <a:gd name="connsiteY1" fmla="*/ 476646 h 1654821"/>
              <a:gd name="connsiteX2" fmla="*/ 1483360 w 10592551"/>
              <a:gd name="connsiteY2" fmla="*/ 70246 h 1654821"/>
              <a:gd name="connsiteX3" fmla="*/ 2824480 w 10592551"/>
              <a:gd name="connsiteY3" fmla="*/ 375046 h 1654821"/>
              <a:gd name="connsiteX4" fmla="*/ 3789680 w 10592551"/>
              <a:gd name="connsiteY4" fmla="*/ 1065926 h 1654821"/>
              <a:gd name="connsiteX5" fmla="*/ 4907280 w 10592551"/>
              <a:gd name="connsiteY5" fmla="*/ 1624726 h 1654821"/>
              <a:gd name="connsiteX6" fmla="*/ 5892800 w 10592551"/>
              <a:gd name="connsiteY6" fmla="*/ 1523126 h 1654821"/>
              <a:gd name="connsiteX7" fmla="*/ 6736080 w 10592551"/>
              <a:gd name="connsiteY7" fmla="*/ 1045606 h 1654821"/>
              <a:gd name="connsiteX8" fmla="*/ 7813040 w 10592551"/>
              <a:gd name="connsiteY8" fmla="*/ 293766 h 1654821"/>
              <a:gd name="connsiteX9" fmla="*/ 8544560 w 10592551"/>
              <a:gd name="connsiteY9" fmla="*/ 9286 h 1654821"/>
              <a:gd name="connsiteX10" fmla="*/ 9326880 w 10592551"/>
              <a:gd name="connsiteY10" fmla="*/ 161686 h 1654821"/>
              <a:gd name="connsiteX11" fmla="*/ 10099040 w 10592551"/>
              <a:gd name="connsiteY11" fmla="*/ 1025286 h 1654821"/>
              <a:gd name="connsiteX12" fmla="*/ 10546080 w 10592551"/>
              <a:gd name="connsiteY12" fmla="*/ 1452006 h 1654821"/>
              <a:gd name="connsiteX13" fmla="*/ 10556240 w 10592551"/>
              <a:gd name="connsiteY13" fmla="*/ 1462166 h 16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2551" h="1654821">
                <a:moveTo>
                  <a:pt x="0" y="994806"/>
                </a:moveTo>
                <a:cubicBezTo>
                  <a:pt x="130386" y="812772"/>
                  <a:pt x="260773" y="630739"/>
                  <a:pt x="508000" y="476646"/>
                </a:cubicBezTo>
                <a:cubicBezTo>
                  <a:pt x="755227" y="322553"/>
                  <a:pt x="1097280" y="87179"/>
                  <a:pt x="1483360" y="70246"/>
                </a:cubicBezTo>
                <a:cubicBezTo>
                  <a:pt x="1869440" y="53313"/>
                  <a:pt x="2440093" y="209099"/>
                  <a:pt x="2824480" y="375046"/>
                </a:cubicBezTo>
                <a:cubicBezTo>
                  <a:pt x="3208867" y="540993"/>
                  <a:pt x="3442547" y="857646"/>
                  <a:pt x="3789680" y="1065926"/>
                </a:cubicBezTo>
                <a:cubicBezTo>
                  <a:pt x="4136813" y="1274206"/>
                  <a:pt x="4556760" y="1548526"/>
                  <a:pt x="4907280" y="1624726"/>
                </a:cubicBezTo>
                <a:cubicBezTo>
                  <a:pt x="5257800" y="1700926"/>
                  <a:pt x="5588000" y="1619646"/>
                  <a:pt x="5892800" y="1523126"/>
                </a:cubicBezTo>
                <a:cubicBezTo>
                  <a:pt x="6197600" y="1426606"/>
                  <a:pt x="6416040" y="1250499"/>
                  <a:pt x="6736080" y="1045606"/>
                </a:cubicBezTo>
                <a:cubicBezTo>
                  <a:pt x="7056120" y="840713"/>
                  <a:pt x="7511627" y="466486"/>
                  <a:pt x="7813040" y="293766"/>
                </a:cubicBezTo>
                <a:cubicBezTo>
                  <a:pt x="8114453" y="121046"/>
                  <a:pt x="8292253" y="31299"/>
                  <a:pt x="8544560" y="9286"/>
                </a:cubicBezTo>
                <a:cubicBezTo>
                  <a:pt x="8796867" y="-12727"/>
                  <a:pt x="9067800" y="-7647"/>
                  <a:pt x="9326880" y="161686"/>
                </a:cubicBezTo>
                <a:cubicBezTo>
                  <a:pt x="9585960" y="331019"/>
                  <a:pt x="9895840" y="810233"/>
                  <a:pt x="10099040" y="1025286"/>
                </a:cubicBezTo>
                <a:cubicBezTo>
                  <a:pt x="10302240" y="1240339"/>
                  <a:pt x="10546080" y="1452006"/>
                  <a:pt x="10546080" y="1452006"/>
                </a:cubicBezTo>
                <a:cubicBezTo>
                  <a:pt x="10622280" y="1524819"/>
                  <a:pt x="10589260" y="1493492"/>
                  <a:pt x="10556240" y="1462166"/>
                </a:cubicBezTo>
              </a:path>
            </a:pathLst>
          </a:custGeom>
          <a:no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9CC7F86-92DD-9D98-1A8D-C464A9CFCAA3}"/>
              </a:ext>
            </a:extLst>
          </p:cNvPr>
          <p:cNvSpPr/>
          <p:nvPr/>
        </p:nvSpPr>
        <p:spPr>
          <a:xfrm>
            <a:off x="533927" y="3740298"/>
            <a:ext cx="1049954" cy="443124"/>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Creation of the EPC </a:t>
            </a:r>
            <a:b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br>
            <a:endPar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0FB5453-F1E4-12D8-048D-D82DB69A2527}"/>
              </a:ext>
            </a:extLst>
          </p:cNvPr>
          <p:cNvSpPr txBox="1"/>
          <p:nvPr/>
        </p:nvSpPr>
        <p:spPr>
          <a:xfrm>
            <a:off x="756009" y="3301672"/>
            <a:ext cx="652743" cy="369332"/>
          </a:xfrm>
          <a:prstGeom prst="rect">
            <a:avLst/>
          </a:prstGeom>
          <a:solidFill>
            <a:schemeClr val="bg1"/>
          </a:solidFill>
          <a:ln>
            <a:solidFill>
              <a:srgbClr val="00206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2002</a:t>
            </a:r>
            <a:endParaRPr kumimoji="0" lang="en-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BF7CF85-AD58-DCD8-63C7-68AB61A54175}"/>
              </a:ext>
            </a:extLst>
          </p:cNvPr>
          <p:cNvSpPr/>
          <p:nvPr/>
        </p:nvSpPr>
        <p:spPr>
          <a:xfrm>
            <a:off x="924154" y="1957296"/>
            <a:ext cx="1841514" cy="964936"/>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“Crown Plaza declaration”</a:t>
            </a:r>
            <a:endPar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rPr>
              <a:t>The EPC plenary commits on the SEPA objective  and on delivering Credit Transfer and Direct Debit schemes</a:t>
            </a:r>
          </a:p>
        </p:txBody>
      </p:sp>
      <p:sp>
        <p:nvSpPr>
          <p:cNvPr id="13" name="TextBox 12">
            <a:extLst>
              <a:ext uri="{FF2B5EF4-FFF2-40B4-BE49-F238E27FC236}">
                <a16:creationId xmlns:a16="http://schemas.microsoft.com/office/drawing/2014/main" id="{7E989822-5208-588D-4469-0C22D36AE0AA}"/>
              </a:ext>
            </a:extLst>
          </p:cNvPr>
          <p:cNvSpPr txBox="1"/>
          <p:nvPr/>
        </p:nvSpPr>
        <p:spPr>
          <a:xfrm>
            <a:off x="1708298" y="2974163"/>
            <a:ext cx="652743" cy="369332"/>
          </a:xfrm>
          <a:prstGeom prst="rect">
            <a:avLst/>
          </a:prstGeom>
          <a:solidFill>
            <a:schemeClr val="bg1"/>
          </a:solidFill>
          <a:ln>
            <a:solidFill>
              <a:srgbClr val="00206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2005</a:t>
            </a:r>
            <a:endParaRPr kumimoji="0" lang="en-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AFD9C39-F660-A07C-8D55-4C87F83409BD}"/>
              </a:ext>
            </a:extLst>
          </p:cNvPr>
          <p:cNvSpPr/>
          <p:nvPr/>
        </p:nvSpPr>
        <p:spPr>
          <a:xfrm>
            <a:off x="2842062" y="2304097"/>
            <a:ext cx="1290444" cy="944578"/>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104670"/>
                </a:solidFill>
                <a:effectLst/>
                <a:uLnTx/>
                <a:uFillTx/>
                <a:latin typeface="Calibri" panose="020F0502020204030204"/>
                <a:ea typeface="+mn-ea"/>
                <a:cs typeface="+mn-cs"/>
              </a:rPr>
              <a:t>2008: </a:t>
            </a:r>
            <a:r>
              <a:rPr kumimoji="0" lang="en-GB" sz="1100" b="0" i="0" u="none" strike="noStrike" kern="1200" cap="none" spc="0" normalizeH="0" baseline="0" noProof="0">
                <a:ln>
                  <a:noFill/>
                </a:ln>
                <a:solidFill>
                  <a:srgbClr val="104670"/>
                </a:solidFill>
                <a:effectLst/>
                <a:uLnTx/>
                <a:uFillTx/>
                <a:latin typeface="Calibri" panose="020F0502020204030204"/>
                <a:ea typeface="+mn-ea"/>
                <a:cs typeface="+mn-cs"/>
              </a:rPr>
              <a:t>SCT scheme launched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104670"/>
                </a:solidFill>
                <a:effectLst/>
                <a:uLnTx/>
                <a:uFillTx/>
                <a:latin typeface="Calibri" panose="020F0502020204030204"/>
                <a:ea typeface="+mn-ea"/>
                <a:cs typeface="+mn-cs"/>
              </a:rPr>
              <a:t>2009: </a:t>
            </a:r>
            <a:r>
              <a:rPr kumimoji="0" lang="en-GB" sz="1100" b="0" i="0" u="none" strike="noStrike" kern="1200" cap="none" spc="0" normalizeH="0" baseline="0" noProof="0">
                <a:ln>
                  <a:noFill/>
                </a:ln>
                <a:solidFill>
                  <a:srgbClr val="104670"/>
                </a:solidFill>
                <a:effectLst/>
                <a:uLnTx/>
                <a:uFillTx/>
                <a:latin typeface="Calibri" panose="020F0502020204030204"/>
                <a:ea typeface="+mn-ea"/>
                <a:cs typeface="+mn-cs"/>
              </a:rPr>
              <a:t>SDD Core and B2B schemes launched</a:t>
            </a:r>
          </a:p>
        </p:txBody>
      </p:sp>
      <p:sp>
        <p:nvSpPr>
          <p:cNvPr id="15" name="TextBox 14">
            <a:extLst>
              <a:ext uri="{FF2B5EF4-FFF2-40B4-BE49-F238E27FC236}">
                <a16:creationId xmlns:a16="http://schemas.microsoft.com/office/drawing/2014/main" id="{8234A96E-FDDE-5D87-8C4C-E5B6C1F6760B}"/>
              </a:ext>
            </a:extLst>
          </p:cNvPr>
          <p:cNvSpPr txBox="1"/>
          <p:nvPr/>
        </p:nvSpPr>
        <p:spPr>
          <a:xfrm>
            <a:off x="2841178" y="3301672"/>
            <a:ext cx="859531" cy="369332"/>
          </a:xfrm>
          <a:prstGeom prst="rect">
            <a:avLst/>
          </a:prstGeom>
          <a:solidFill>
            <a:schemeClr val="bg1"/>
          </a:solidFill>
          <a:ln>
            <a:solidFill>
              <a:srgbClr val="00206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2008/9</a:t>
            </a:r>
            <a:endParaRPr kumimoji="0" lang="en-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877563E-A60B-823B-50F7-2FCEE5ECADA2}"/>
              </a:ext>
            </a:extLst>
          </p:cNvPr>
          <p:cNvSpPr/>
          <p:nvPr/>
        </p:nvSpPr>
        <p:spPr>
          <a:xfrm>
            <a:off x="3638644" y="4496331"/>
            <a:ext cx="1400179" cy="93880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104670"/>
                </a:solidFill>
                <a:effectLst/>
                <a:uLnTx/>
                <a:uFillTx/>
                <a:latin typeface="Calibri" panose="020F0502020204030204"/>
                <a:ea typeface="+mn-ea"/>
                <a:cs typeface="+mn-cs"/>
              </a:rPr>
              <a:t>“SEPA End-date Regulation” </a:t>
            </a:r>
            <a:r>
              <a:rPr kumimoji="0" lang="en-GB" sz="1100" b="0" i="0" u="none" strike="noStrike" kern="1200" cap="none" spc="0" normalizeH="0" baseline="0" noProof="0">
                <a:ln>
                  <a:noFill/>
                </a:ln>
                <a:solidFill>
                  <a:srgbClr val="104670"/>
                </a:solidFill>
                <a:effectLst/>
                <a:uLnTx/>
                <a:uFillTx/>
                <a:latin typeface="Calibri" panose="020F0502020204030204"/>
                <a:ea typeface="+mn-ea"/>
                <a:cs typeface="+mn-cs"/>
              </a:rPr>
              <a:t>mandating SCT/SDD schemes in the  Euro Area and EU-27</a:t>
            </a:r>
          </a:p>
        </p:txBody>
      </p:sp>
      <p:sp>
        <p:nvSpPr>
          <p:cNvPr id="17" name="TextBox 16">
            <a:extLst>
              <a:ext uri="{FF2B5EF4-FFF2-40B4-BE49-F238E27FC236}">
                <a16:creationId xmlns:a16="http://schemas.microsoft.com/office/drawing/2014/main" id="{7229CBE1-E14A-E0FF-0488-C116B6D46577}"/>
              </a:ext>
            </a:extLst>
          </p:cNvPr>
          <p:cNvSpPr txBox="1"/>
          <p:nvPr/>
        </p:nvSpPr>
        <p:spPr>
          <a:xfrm>
            <a:off x="5762761" y="4580192"/>
            <a:ext cx="666477" cy="369332"/>
          </a:xfrm>
          <a:prstGeom prst="rect">
            <a:avLst/>
          </a:prstGeom>
          <a:solidFill>
            <a:schemeClr val="bg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2017</a:t>
            </a:r>
            <a:endParaRPr kumimoji="0" lang="en-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B3C36A6-2E9D-39EB-7170-F5268CD2BD0F}"/>
              </a:ext>
            </a:extLst>
          </p:cNvPr>
          <p:cNvSpPr txBox="1"/>
          <p:nvPr/>
        </p:nvSpPr>
        <p:spPr>
          <a:xfrm>
            <a:off x="4119862" y="4021005"/>
            <a:ext cx="652743" cy="369332"/>
          </a:xfrm>
          <a:prstGeom prst="rect">
            <a:avLst/>
          </a:prstGeom>
          <a:solidFill>
            <a:schemeClr val="bg1"/>
          </a:solidFill>
          <a:ln>
            <a:solidFill>
              <a:srgbClr val="00206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2012</a:t>
            </a:r>
            <a:endParaRPr kumimoji="0" lang="en-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C193AB3-FB3B-46A7-ABFB-A656581413A7}"/>
              </a:ext>
            </a:extLst>
          </p:cNvPr>
          <p:cNvSpPr/>
          <p:nvPr/>
        </p:nvSpPr>
        <p:spPr>
          <a:xfrm>
            <a:off x="5417229" y="4123143"/>
            <a:ext cx="1290444" cy="396716"/>
          </a:xfrm>
          <a:prstGeom prst="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104670"/>
                </a:solidFill>
                <a:effectLst/>
                <a:uLnTx/>
                <a:uFillTx/>
                <a:latin typeface="Calibri" panose="020F0502020204030204"/>
                <a:ea typeface="+mn-ea"/>
                <a:cs typeface="+mn-cs"/>
              </a:rPr>
              <a:t>SCT Inst scheme </a:t>
            </a:r>
            <a:r>
              <a:rPr kumimoji="0" lang="en-GB" sz="1100" b="0" i="0" u="none" strike="noStrike" kern="1200" cap="none" spc="0" normalizeH="0" baseline="0" noProof="0">
                <a:ln>
                  <a:noFill/>
                </a:ln>
                <a:solidFill>
                  <a:srgbClr val="104670"/>
                </a:solidFill>
                <a:effectLst/>
                <a:uLnTx/>
                <a:uFillTx/>
                <a:latin typeface="Calibri" panose="020F0502020204030204"/>
                <a:ea typeface="+mn-ea"/>
                <a:cs typeface="+mn-cs"/>
              </a:rPr>
              <a:t>launched</a:t>
            </a:r>
          </a:p>
        </p:txBody>
      </p:sp>
      <p:sp>
        <p:nvSpPr>
          <p:cNvPr id="22" name="TextBox 21">
            <a:extLst>
              <a:ext uri="{FF2B5EF4-FFF2-40B4-BE49-F238E27FC236}">
                <a16:creationId xmlns:a16="http://schemas.microsoft.com/office/drawing/2014/main" id="{76A86671-4603-766A-976F-993AF242642E}"/>
              </a:ext>
            </a:extLst>
          </p:cNvPr>
          <p:cNvSpPr txBox="1"/>
          <p:nvPr/>
        </p:nvSpPr>
        <p:spPr>
          <a:xfrm>
            <a:off x="7893885" y="3343495"/>
            <a:ext cx="1049953" cy="369332"/>
          </a:xfrm>
          <a:prstGeom prst="rect">
            <a:avLst/>
          </a:prstGeom>
          <a:solidFill>
            <a:schemeClr val="bg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2023-25</a:t>
            </a:r>
            <a:endParaRPr kumimoji="0" lang="en-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F3FE3B8-71CA-D071-BA1D-F320349CA3B9}"/>
              </a:ext>
            </a:extLst>
          </p:cNvPr>
          <p:cNvSpPr/>
          <p:nvPr/>
        </p:nvSpPr>
        <p:spPr>
          <a:xfrm>
            <a:off x="5476523" y="1402401"/>
            <a:ext cx="3434769" cy="1645724"/>
          </a:xfrm>
          <a:prstGeom prst="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IPR amending the SEPA regulation </a:t>
            </a:r>
            <a:r>
              <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rPr>
              <a:t>and making Instant payments mandatory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OCT Inst</a:t>
            </a:r>
            <a:r>
              <a:rPr kumimoji="0" lang="en-GB" sz="1100" i="0" u="none" strike="noStrike" kern="1200" cap="none" spc="0" normalizeH="0" baseline="0" noProof="0" dirty="0">
                <a:ln>
                  <a:noFill/>
                </a:ln>
                <a:solidFill>
                  <a:srgbClr val="104670"/>
                </a:solidFill>
                <a:effectLst/>
                <a:uLnTx/>
                <a:uFillTx/>
                <a:latin typeface="Calibri" panose="020F0502020204030204"/>
                <a:ea typeface="+mn-ea"/>
                <a:cs typeface="+mn-cs"/>
              </a:rPr>
              <a:t> first EPC scheme addressing international payments beyond SEPA</a:t>
            </a: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VOP </a:t>
            </a:r>
            <a:r>
              <a:rPr kumimoji="0" lang="en-GB" sz="1100" i="0" u="none" strike="noStrike" kern="1200" cap="none" spc="0" normalizeH="0" baseline="0" noProof="0" dirty="0">
                <a:ln>
                  <a:noFill/>
                </a:ln>
                <a:solidFill>
                  <a:srgbClr val="104670"/>
                </a:solidFill>
                <a:effectLst/>
                <a:uLnTx/>
                <a:uFillTx/>
                <a:latin typeface="Calibri" panose="020F0502020204030204"/>
                <a:ea typeface="+mn-ea"/>
                <a:cs typeface="+mn-cs"/>
              </a:rPr>
              <a:t>first massive adoption </a:t>
            </a:r>
            <a:r>
              <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rPr>
              <a:t>API-based scheme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EDS</a:t>
            </a:r>
            <a:r>
              <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rPr>
              <a:t> first time for the EPC to take an IT operating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FRIDA</a:t>
            </a:r>
            <a:r>
              <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rPr>
              <a:t> fraud info sharing scheme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API STF </a:t>
            </a:r>
            <a:r>
              <a:rPr kumimoji="0" lang="en-GB" sz="1100" i="0" u="none" strike="noStrike" kern="1200" cap="none" spc="0" normalizeH="0" baseline="0" noProof="0" dirty="0">
                <a:ln>
                  <a:noFill/>
                </a:ln>
                <a:solidFill>
                  <a:srgbClr val="104670"/>
                </a:solidFill>
                <a:effectLst/>
                <a:uLnTx/>
                <a:uFillTx/>
                <a:latin typeface="Calibri" panose="020F0502020204030204"/>
                <a:ea typeface="+mn-ea"/>
                <a:cs typeface="+mn-cs"/>
              </a:rPr>
              <a:t>first time for </a:t>
            </a:r>
            <a:r>
              <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rPr>
              <a:t>the EPC to approach API standardisation in a strategic way</a:t>
            </a:r>
          </a:p>
        </p:txBody>
      </p:sp>
      <p:grpSp>
        <p:nvGrpSpPr>
          <p:cNvPr id="25" name="Group 24">
            <a:extLst>
              <a:ext uri="{FF2B5EF4-FFF2-40B4-BE49-F238E27FC236}">
                <a16:creationId xmlns:a16="http://schemas.microsoft.com/office/drawing/2014/main" id="{8E6CF63A-238E-4C51-A840-85A7534A3D2D}"/>
              </a:ext>
            </a:extLst>
          </p:cNvPr>
          <p:cNvGrpSpPr/>
          <p:nvPr/>
        </p:nvGrpSpPr>
        <p:grpSpPr>
          <a:xfrm>
            <a:off x="1583881" y="5567761"/>
            <a:ext cx="1774001" cy="584775"/>
            <a:chOff x="1492048" y="5622328"/>
            <a:chExt cx="1774001" cy="584775"/>
          </a:xfrm>
        </p:grpSpPr>
        <p:pic>
          <p:nvPicPr>
            <p:cNvPr id="4" name="Picture 3" descr="Logo&#10;&#10;Description automatically generated">
              <a:extLst>
                <a:ext uri="{FF2B5EF4-FFF2-40B4-BE49-F238E27FC236}">
                  <a16:creationId xmlns:a16="http://schemas.microsoft.com/office/drawing/2014/main" id="{D31774D3-2C73-32A5-3403-5F993DA44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048" y="5739235"/>
              <a:ext cx="1088592" cy="393994"/>
            </a:xfrm>
            <a:prstGeom prst="rect">
              <a:avLst/>
            </a:prstGeom>
          </p:spPr>
        </p:pic>
        <p:sp>
          <p:nvSpPr>
            <p:cNvPr id="24" name="TextBox 23">
              <a:extLst>
                <a:ext uri="{FF2B5EF4-FFF2-40B4-BE49-F238E27FC236}">
                  <a16:creationId xmlns:a16="http://schemas.microsoft.com/office/drawing/2014/main" id="{23116759-C0B3-9A4A-8C8D-24C7307809E7}"/>
                </a:ext>
              </a:extLst>
            </p:cNvPr>
            <p:cNvSpPr txBox="1"/>
            <p:nvPr/>
          </p:nvSpPr>
          <p:spPr>
            <a:xfrm>
              <a:off x="2555598" y="5622328"/>
              <a:ext cx="710451" cy="584775"/>
            </a:xfrm>
            <a:prstGeom prst="rect">
              <a:avLst/>
            </a:prstGeom>
            <a:noFill/>
          </p:spPr>
          <p:txBody>
            <a:bodyPr wrap="none" rtlCol="0">
              <a:spAutoFit/>
            </a:bodyPr>
            <a:lstStyle/>
            <a:p>
              <a:r>
                <a:rPr lang="it-IT" sz="3200" b="1"/>
                <a:t>1.0</a:t>
              </a:r>
              <a:endParaRPr lang="en-BE" sz="3200" b="1"/>
            </a:p>
          </p:txBody>
        </p:sp>
      </p:grpSp>
      <p:grpSp>
        <p:nvGrpSpPr>
          <p:cNvPr id="28" name="Group 27">
            <a:extLst>
              <a:ext uri="{FF2B5EF4-FFF2-40B4-BE49-F238E27FC236}">
                <a16:creationId xmlns:a16="http://schemas.microsoft.com/office/drawing/2014/main" id="{BA709FCF-AD57-D43D-F12A-4B545C92F4DB}"/>
              </a:ext>
            </a:extLst>
          </p:cNvPr>
          <p:cNvGrpSpPr/>
          <p:nvPr/>
        </p:nvGrpSpPr>
        <p:grpSpPr>
          <a:xfrm>
            <a:off x="6205023" y="5516492"/>
            <a:ext cx="1774001" cy="584775"/>
            <a:chOff x="1492048" y="5622328"/>
            <a:chExt cx="1774001" cy="584775"/>
          </a:xfrm>
        </p:grpSpPr>
        <p:pic>
          <p:nvPicPr>
            <p:cNvPr id="29" name="Picture 28" descr="Logo&#10;&#10;Description automatically generated">
              <a:extLst>
                <a:ext uri="{FF2B5EF4-FFF2-40B4-BE49-F238E27FC236}">
                  <a16:creationId xmlns:a16="http://schemas.microsoft.com/office/drawing/2014/main" id="{F7889174-1096-9F11-A9C3-8F94027FE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048" y="5739235"/>
              <a:ext cx="1088592" cy="393994"/>
            </a:xfrm>
            <a:prstGeom prst="rect">
              <a:avLst/>
            </a:prstGeom>
          </p:spPr>
        </p:pic>
        <p:sp>
          <p:nvSpPr>
            <p:cNvPr id="30" name="TextBox 29">
              <a:extLst>
                <a:ext uri="{FF2B5EF4-FFF2-40B4-BE49-F238E27FC236}">
                  <a16:creationId xmlns:a16="http://schemas.microsoft.com/office/drawing/2014/main" id="{EE690B84-EDB2-87AE-213C-3F23F9730C41}"/>
                </a:ext>
              </a:extLst>
            </p:cNvPr>
            <p:cNvSpPr txBox="1"/>
            <p:nvPr/>
          </p:nvSpPr>
          <p:spPr>
            <a:xfrm>
              <a:off x="2555598" y="5622328"/>
              <a:ext cx="710451" cy="584775"/>
            </a:xfrm>
            <a:prstGeom prst="rect">
              <a:avLst/>
            </a:prstGeom>
            <a:noFill/>
          </p:spPr>
          <p:txBody>
            <a:bodyPr wrap="none" rtlCol="0">
              <a:spAutoFit/>
            </a:bodyPr>
            <a:lstStyle/>
            <a:p>
              <a:r>
                <a:rPr lang="it-IT" sz="3200" b="1"/>
                <a:t>2.0</a:t>
              </a:r>
              <a:endParaRPr lang="en-BE" sz="3200" b="1"/>
            </a:p>
          </p:txBody>
        </p:sp>
      </p:grpSp>
      <p:sp>
        <p:nvSpPr>
          <p:cNvPr id="32" name="Rectangle 31">
            <a:extLst>
              <a:ext uri="{FF2B5EF4-FFF2-40B4-BE49-F238E27FC236}">
                <a16:creationId xmlns:a16="http://schemas.microsoft.com/office/drawing/2014/main" id="{BBF528EE-20A3-C2EF-0651-F26271B09EC4}"/>
              </a:ext>
            </a:extLst>
          </p:cNvPr>
          <p:cNvSpPr/>
          <p:nvPr/>
        </p:nvSpPr>
        <p:spPr>
          <a:xfrm>
            <a:off x="9022762" y="1390535"/>
            <a:ext cx="2771182" cy="3471611"/>
          </a:xfrm>
          <a:prstGeom prst="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defRPr/>
            </a:pPr>
            <a:r>
              <a:rPr lang="en-GB" sz="1400" b="1" dirty="0">
                <a:solidFill>
                  <a:schemeClr val="bg1"/>
                </a:solidFill>
              </a:rPr>
              <a:t>New requirements stemming from the market, geopolitical situation, Overseer, Regulator, stakeholders, …</a:t>
            </a:r>
          </a:p>
          <a:p>
            <a:pPr marL="357188" lvl="1" indent="-171450">
              <a:buFont typeface="Arial" panose="020B0604020202020204" pitchFamily="34" charset="0"/>
              <a:buChar char="•"/>
              <a:defRPr/>
            </a:pPr>
            <a:r>
              <a:rPr lang="en-GB" sz="1400" b="1" dirty="0">
                <a:solidFill>
                  <a:schemeClr val="bg1"/>
                </a:solidFill>
              </a:rPr>
              <a:t>Instant Payments @POI </a:t>
            </a:r>
          </a:p>
          <a:p>
            <a:pPr marL="357188" lvl="1" indent="-171450">
              <a:buFont typeface="Arial" panose="020B0604020202020204" pitchFamily="34" charset="0"/>
              <a:buChar char="•"/>
              <a:defRPr/>
            </a:pPr>
            <a:r>
              <a:rPr lang="en-GB" sz="1400" b="1" dirty="0">
                <a:solidFill>
                  <a:schemeClr val="bg1"/>
                </a:solidFill>
              </a:rPr>
              <a:t>Need to better orchestrate the ecosystem (CSMs, RVMs, API standardisation)</a:t>
            </a:r>
          </a:p>
          <a:p>
            <a:pPr marL="357188" lvl="1" indent="-171450">
              <a:buFont typeface="Arial" panose="020B0604020202020204" pitchFamily="34" charset="0"/>
              <a:buChar char="•"/>
              <a:defRPr/>
            </a:pPr>
            <a:r>
              <a:rPr lang="en-GB" sz="1400" b="1" dirty="0">
                <a:solidFill>
                  <a:schemeClr val="bg1"/>
                </a:solidFill>
                <a:latin typeface="Calibri" panose="020F0502020204030204"/>
              </a:rPr>
              <a:t>Greater emphasis on Fraud prevention (FRIDA)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bg1"/>
                </a:solidFill>
                <a:latin typeface="Calibri" panose="020F0502020204030204"/>
              </a:rPr>
              <a:t>Evolution of VOP / EDS / OCT Inst; stablecoins; </a:t>
            </a:r>
            <a:r>
              <a:rPr lang="en-GB" sz="1400" b="1" dirty="0" err="1">
                <a:solidFill>
                  <a:schemeClr val="bg1"/>
                </a:solidFill>
                <a:latin typeface="Calibri" panose="020F0502020204030204"/>
              </a:rPr>
              <a:t>eIDAS</a:t>
            </a:r>
            <a:endParaRPr lang="en-GB" sz="1400" b="1" dirty="0">
              <a:solidFill>
                <a:schemeClr val="bg1"/>
              </a:solidFill>
              <a:latin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bg1"/>
                </a:solidFill>
                <a:latin typeface="Calibri" panose="020F0502020204030204"/>
              </a:rPr>
              <a:t>New 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solidFill>
                <a:schemeClr val="bg1"/>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sz="1400" b="1" dirty="0">
                <a:solidFill>
                  <a:schemeClr val="bg1"/>
                </a:solidFill>
                <a:latin typeface="Calibri" panose="020F0502020204030204"/>
                <a:sym typeface="Wingdings" pitchFamily="2" charset="2"/>
              </a:rPr>
              <a:t>An EPC strategy refresh for next 3-5 years is required. </a:t>
            </a:r>
          </a:p>
        </p:txBody>
      </p:sp>
      <p:grpSp>
        <p:nvGrpSpPr>
          <p:cNvPr id="33" name="Group 32">
            <a:extLst>
              <a:ext uri="{FF2B5EF4-FFF2-40B4-BE49-F238E27FC236}">
                <a16:creationId xmlns:a16="http://schemas.microsoft.com/office/drawing/2014/main" id="{DDEBE651-2C59-66AD-01CF-852BB7440578}"/>
              </a:ext>
            </a:extLst>
          </p:cNvPr>
          <p:cNvGrpSpPr/>
          <p:nvPr/>
        </p:nvGrpSpPr>
        <p:grpSpPr>
          <a:xfrm>
            <a:off x="9221192" y="5493887"/>
            <a:ext cx="1774001" cy="584775"/>
            <a:chOff x="1492048" y="5622328"/>
            <a:chExt cx="1774001" cy="584775"/>
          </a:xfrm>
        </p:grpSpPr>
        <p:pic>
          <p:nvPicPr>
            <p:cNvPr id="34" name="Picture 33" descr="Logo&#10;&#10;Description automatically generated">
              <a:extLst>
                <a:ext uri="{FF2B5EF4-FFF2-40B4-BE49-F238E27FC236}">
                  <a16:creationId xmlns:a16="http://schemas.microsoft.com/office/drawing/2014/main" id="{EE1D889E-2E43-90EF-8566-842312B43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048" y="5739235"/>
              <a:ext cx="1088592" cy="393994"/>
            </a:xfrm>
            <a:prstGeom prst="rect">
              <a:avLst/>
            </a:prstGeom>
          </p:spPr>
        </p:pic>
        <p:sp>
          <p:nvSpPr>
            <p:cNvPr id="35" name="TextBox 34">
              <a:extLst>
                <a:ext uri="{FF2B5EF4-FFF2-40B4-BE49-F238E27FC236}">
                  <a16:creationId xmlns:a16="http://schemas.microsoft.com/office/drawing/2014/main" id="{604D03F1-9DFA-E46B-FC21-78BBF5082D1F}"/>
                </a:ext>
              </a:extLst>
            </p:cNvPr>
            <p:cNvSpPr txBox="1"/>
            <p:nvPr/>
          </p:nvSpPr>
          <p:spPr>
            <a:xfrm>
              <a:off x="2555598" y="5622328"/>
              <a:ext cx="710451" cy="584775"/>
            </a:xfrm>
            <a:prstGeom prst="rect">
              <a:avLst/>
            </a:prstGeom>
            <a:noFill/>
          </p:spPr>
          <p:txBody>
            <a:bodyPr wrap="none" rtlCol="0">
              <a:spAutoFit/>
            </a:bodyPr>
            <a:lstStyle/>
            <a:p>
              <a:r>
                <a:rPr lang="it-IT" sz="3200" b="1"/>
                <a:t>3.0</a:t>
              </a:r>
              <a:endParaRPr lang="en-BE" sz="3200" b="1"/>
            </a:p>
          </p:txBody>
        </p:sp>
      </p:grpSp>
      <p:sp>
        <p:nvSpPr>
          <p:cNvPr id="7" name="Rectangle 6">
            <a:extLst>
              <a:ext uri="{FF2B5EF4-FFF2-40B4-BE49-F238E27FC236}">
                <a16:creationId xmlns:a16="http://schemas.microsoft.com/office/drawing/2014/main" id="{19263DD1-921B-37A3-9026-D7BD9F59A5F7}"/>
              </a:ext>
            </a:extLst>
          </p:cNvPr>
          <p:cNvSpPr/>
          <p:nvPr/>
        </p:nvSpPr>
        <p:spPr>
          <a:xfrm>
            <a:off x="6844582" y="4631936"/>
            <a:ext cx="1290444" cy="479411"/>
          </a:xfrm>
          <a:prstGeom prst="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104670"/>
                </a:solidFill>
                <a:effectLst/>
                <a:uLnTx/>
                <a:uFillTx/>
                <a:latin typeface="Calibri" panose="020F0502020204030204"/>
                <a:ea typeface="+mn-ea"/>
                <a:cs typeface="+mn-cs"/>
              </a:rPr>
              <a:t>Launch of </a:t>
            </a: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SRTP, SPAA, OCT Inst</a:t>
            </a:r>
            <a:endPar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2596E26-D23D-76F5-F569-2EA18F4162FD}"/>
              </a:ext>
            </a:extLst>
          </p:cNvPr>
          <p:cNvSpPr txBox="1"/>
          <p:nvPr/>
        </p:nvSpPr>
        <p:spPr>
          <a:xfrm>
            <a:off x="6929071" y="4205015"/>
            <a:ext cx="1049953" cy="369332"/>
          </a:xfrm>
          <a:prstGeom prst="rect">
            <a:avLst/>
          </a:prstGeom>
          <a:solidFill>
            <a:schemeClr val="bg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2020-23</a:t>
            </a:r>
            <a:endParaRPr kumimoji="0" lang="en-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F0C835-BB52-C365-09F1-C4E969ED0BF0}"/>
              </a:ext>
            </a:extLst>
          </p:cNvPr>
          <p:cNvSpPr/>
          <p:nvPr/>
        </p:nvSpPr>
        <p:spPr>
          <a:xfrm>
            <a:off x="7893885" y="3789296"/>
            <a:ext cx="1049954" cy="393965"/>
          </a:xfrm>
          <a:prstGeom prst="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104670"/>
                </a:solidFill>
                <a:effectLst/>
                <a:uLnTx/>
                <a:uFillTx/>
                <a:latin typeface="Calibri" panose="020F0502020204030204"/>
                <a:ea typeface="+mn-ea"/>
                <a:cs typeface="+mn-cs"/>
              </a:rPr>
              <a:t>Launch of </a:t>
            </a:r>
            <a:r>
              <a:rPr kumimoji="0" lang="en-GB" sz="1100" b="1" i="0" u="none" strike="noStrike" kern="1200" cap="none" spc="0" normalizeH="0" baseline="0" noProof="0" dirty="0">
                <a:ln>
                  <a:noFill/>
                </a:ln>
                <a:solidFill>
                  <a:srgbClr val="104670"/>
                </a:solidFill>
                <a:effectLst/>
                <a:uLnTx/>
                <a:uFillTx/>
                <a:latin typeface="Calibri" panose="020F0502020204030204"/>
                <a:ea typeface="+mn-ea"/>
                <a:cs typeface="+mn-cs"/>
              </a:rPr>
              <a:t>VOP and EDS</a:t>
            </a:r>
            <a:endParaRPr kumimoji="0" lang="en-GB" sz="1100" b="0" i="0" u="none" strike="noStrike" kern="1200" cap="none" spc="0" normalizeH="0" baseline="0" noProof="0" dirty="0">
              <a:ln>
                <a:noFill/>
              </a:ln>
              <a:solidFill>
                <a:srgbClr val="10467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2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3423C-13B8-9C16-0CB8-A44DE5B905D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35A6D4-DE67-554C-2BE0-B9EE3D794E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D23-8762-4C68-8485-EA73A236E2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D19F4A9-E95D-1C22-CD1F-0109649167B7}"/>
              </a:ext>
            </a:extLst>
          </p:cNvPr>
          <p:cNvSpPr>
            <a:spLocks noGrp="1"/>
          </p:cNvSpPr>
          <p:nvPr>
            <p:ph type="title" idx="4294967295"/>
          </p:nvPr>
        </p:nvSpPr>
        <p:spPr>
          <a:xfrm>
            <a:off x="1003498" y="221265"/>
            <a:ext cx="8853261" cy="835479"/>
          </a:xfrm>
          <a:ln>
            <a:noFill/>
          </a:ln>
        </p:spPr>
        <p:txBody>
          <a:bodyPr>
            <a:normAutofit/>
          </a:bodyPr>
          <a:lstStyle/>
          <a:p>
            <a:r>
              <a:rPr lang="en-US" sz="3600" noProof="0" dirty="0">
                <a:solidFill>
                  <a:srgbClr val="EE7F00"/>
                </a:solidFill>
                <a:latin typeface="+mn-lt"/>
              </a:rPr>
              <a:t>S</a:t>
            </a:r>
            <a:r>
              <a:rPr lang="en-US" sz="3600" dirty="0">
                <a:solidFill>
                  <a:srgbClr val="EE7F00"/>
                </a:solidFill>
                <a:latin typeface="+mn-lt"/>
              </a:rPr>
              <a:t>EPA 3.0</a:t>
            </a:r>
            <a:endParaRPr lang="en-US" sz="3600" strike="sngStrike" dirty="0">
              <a:solidFill>
                <a:srgbClr val="EE7F00"/>
              </a:solidFill>
              <a:highlight>
                <a:srgbClr val="00FF00"/>
              </a:highlight>
              <a:latin typeface="+mn-lt"/>
            </a:endParaRPr>
          </a:p>
        </p:txBody>
      </p:sp>
      <p:sp>
        <p:nvSpPr>
          <p:cNvPr id="6" name="TextBox 5">
            <a:extLst>
              <a:ext uri="{FF2B5EF4-FFF2-40B4-BE49-F238E27FC236}">
                <a16:creationId xmlns:a16="http://schemas.microsoft.com/office/drawing/2014/main" id="{4402E7FE-743E-9FA8-D656-7E065E9AE2DA}"/>
              </a:ext>
            </a:extLst>
          </p:cNvPr>
          <p:cNvSpPr txBox="1"/>
          <p:nvPr/>
        </p:nvSpPr>
        <p:spPr>
          <a:xfrm>
            <a:off x="4513386" y="1939493"/>
            <a:ext cx="35579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E3DB8D-5DD2-2094-CBC5-91629002A339}"/>
              </a:ext>
            </a:extLst>
          </p:cNvPr>
          <p:cNvSpPr txBox="1"/>
          <p:nvPr/>
        </p:nvSpPr>
        <p:spPr>
          <a:xfrm>
            <a:off x="8188572" y="1939493"/>
            <a:ext cx="3557951" cy="461665"/>
          </a:xfrm>
          <a:prstGeom prst="rect">
            <a:avLst/>
          </a:prstGeom>
          <a:noFill/>
        </p:spPr>
        <p:txBody>
          <a:bodyPr wrap="square" rtlCol="0">
            <a:spAutoFit/>
          </a:bodyPr>
          <a:lstStyle/>
          <a:p>
            <a:pPr marL="719138" marR="0" lvl="0" indent="-719138"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972E132D-D03E-8814-35E1-92D1656217F8}"/>
              </a:ext>
            </a:extLst>
          </p:cNvPr>
          <p:cNvSpPr txBox="1"/>
          <p:nvPr/>
        </p:nvSpPr>
        <p:spPr>
          <a:xfrm>
            <a:off x="1003498" y="909097"/>
            <a:ext cx="9790771" cy="2800767"/>
          </a:xfrm>
          <a:prstGeom prst="rect">
            <a:avLst/>
          </a:prstGeom>
          <a:noFill/>
        </p:spPr>
        <p:txBody>
          <a:bodyPr wrap="square" rtlCol="0">
            <a:spAutoFit/>
          </a:bodyPr>
          <a:lstStyle/>
          <a:p>
            <a:pPr marL="257175"/>
            <a:r>
              <a:rPr lang="en-US" sz="2000" b="1" dirty="0">
                <a:solidFill>
                  <a:schemeClr val="tx2"/>
                </a:solidFill>
              </a:rPr>
              <a:t>Our mission, within EPC’s statutory mandate, is also to foster resilience and autonomy of European A2A payments, based on three pillars:</a:t>
            </a:r>
          </a:p>
          <a:p>
            <a:pPr marL="771525" indent="-514350">
              <a:buAutoNum type="arabicPeriod"/>
            </a:pPr>
            <a:r>
              <a:rPr lang="en-US" sz="2000" b="1" i="1" dirty="0">
                <a:solidFill>
                  <a:schemeClr val="tx2"/>
                </a:solidFill>
              </a:rPr>
              <a:t>Facilitating</a:t>
            </a:r>
            <a:r>
              <a:rPr lang="en-US" sz="2000" b="1" dirty="0">
                <a:solidFill>
                  <a:schemeClr val="tx2"/>
                </a:solidFill>
              </a:rPr>
              <a:t> </a:t>
            </a:r>
            <a:r>
              <a:rPr lang="en-US" sz="2000" dirty="0">
                <a:solidFill>
                  <a:schemeClr val="tx2"/>
                </a:solidFill>
              </a:rPr>
              <a:t>the SEPA A2A online and @POI payments based on SDD/SCT/</a:t>
            </a:r>
            <a:r>
              <a:rPr lang="en-US" sz="2000" dirty="0" err="1">
                <a:solidFill>
                  <a:schemeClr val="tx2"/>
                </a:solidFill>
              </a:rPr>
              <a:t>SCTinst</a:t>
            </a:r>
            <a:r>
              <a:rPr lang="en-US" sz="2000" b="1" dirty="0">
                <a:solidFill>
                  <a:schemeClr val="tx2"/>
                </a:solidFill>
              </a:rPr>
              <a:t> </a:t>
            </a:r>
          </a:p>
          <a:p>
            <a:pPr marL="257175"/>
            <a:r>
              <a:rPr lang="en-US" i="1" dirty="0">
                <a:solidFill>
                  <a:schemeClr val="tx2"/>
                </a:solidFill>
              </a:rPr>
              <a:t>	(example: further evolution of </a:t>
            </a:r>
            <a:r>
              <a:rPr lang="en-US" i="1" dirty="0" err="1">
                <a:solidFill>
                  <a:schemeClr val="tx2"/>
                </a:solidFill>
              </a:rPr>
              <a:t>SCTinst</a:t>
            </a:r>
            <a:r>
              <a:rPr lang="en-US" i="1" dirty="0">
                <a:solidFill>
                  <a:schemeClr val="tx2"/>
                </a:solidFill>
              </a:rPr>
              <a:t> Scheme)</a:t>
            </a:r>
          </a:p>
          <a:p>
            <a:pPr marL="771525" indent="-514350">
              <a:buAutoNum type="arabicPeriod" startAt="2"/>
            </a:pPr>
            <a:r>
              <a:rPr lang="en-US" sz="2000" b="1" i="1" dirty="0">
                <a:solidFill>
                  <a:schemeClr val="tx2"/>
                </a:solidFill>
              </a:rPr>
              <a:t>Orchestrating</a:t>
            </a:r>
            <a:r>
              <a:rPr lang="en-US" sz="2000" b="1" dirty="0">
                <a:solidFill>
                  <a:schemeClr val="tx2"/>
                </a:solidFill>
              </a:rPr>
              <a:t> </a:t>
            </a:r>
            <a:r>
              <a:rPr lang="en-US" sz="2000" dirty="0">
                <a:solidFill>
                  <a:schemeClr val="tx2"/>
                </a:solidFill>
              </a:rPr>
              <a:t>the cooperative space of SEPA A2A payments ecosystem 	</a:t>
            </a:r>
          </a:p>
          <a:p>
            <a:pPr marL="257175"/>
            <a:r>
              <a:rPr lang="en-US" dirty="0">
                <a:solidFill>
                  <a:schemeClr val="tx2"/>
                </a:solidFill>
              </a:rPr>
              <a:t>	</a:t>
            </a:r>
            <a:r>
              <a:rPr lang="en-US" i="1" dirty="0">
                <a:solidFill>
                  <a:schemeClr val="tx2"/>
                </a:solidFill>
              </a:rPr>
              <a:t>(example: coordination of VOP implementation)</a:t>
            </a:r>
          </a:p>
          <a:p>
            <a:pPr marL="771525" indent="-514350">
              <a:buFont typeface="+mj-lt"/>
              <a:buAutoNum type="arabicPeriod" startAt="3"/>
            </a:pPr>
            <a:r>
              <a:rPr lang="en-US" sz="2000" b="1" i="1" dirty="0">
                <a:solidFill>
                  <a:schemeClr val="tx2"/>
                </a:solidFill>
              </a:rPr>
              <a:t>Innovating </a:t>
            </a:r>
            <a:r>
              <a:rPr lang="en-US" sz="2000" dirty="0">
                <a:solidFill>
                  <a:schemeClr val="tx2"/>
                </a:solidFill>
              </a:rPr>
              <a:t>the cooperative space of SEPA A2A payments together with our members and stakeholders, including the way the EPC fulfills its scheme management role 	</a:t>
            </a:r>
          </a:p>
          <a:p>
            <a:pPr marL="257175"/>
            <a:r>
              <a:rPr lang="en-US" sz="2000" dirty="0">
                <a:solidFill>
                  <a:schemeClr val="tx2"/>
                </a:solidFill>
              </a:rPr>
              <a:t>	</a:t>
            </a:r>
            <a:r>
              <a:rPr lang="en-US" i="1" dirty="0">
                <a:solidFill>
                  <a:schemeClr val="tx2"/>
                </a:solidFill>
              </a:rPr>
              <a:t>(example: development of the Electronic Directory Service)</a:t>
            </a:r>
          </a:p>
        </p:txBody>
      </p:sp>
      <p:grpSp>
        <p:nvGrpSpPr>
          <p:cNvPr id="10" name="Group 9">
            <a:extLst>
              <a:ext uri="{FF2B5EF4-FFF2-40B4-BE49-F238E27FC236}">
                <a16:creationId xmlns:a16="http://schemas.microsoft.com/office/drawing/2014/main" id="{21DDD8CF-96E5-CA77-1DB0-CA20811B3F6F}"/>
              </a:ext>
            </a:extLst>
          </p:cNvPr>
          <p:cNvGrpSpPr/>
          <p:nvPr/>
        </p:nvGrpSpPr>
        <p:grpSpPr>
          <a:xfrm>
            <a:off x="4224240" y="3703231"/>
            <a:ext cx="4226077" cy="2557092"/>
            <a:chOff x="4368812" y="3545457"/>
            <a:chExt cx="3847097" cy="2557092"/>
          </a:xfrm>
        </p:grpSpPr>
        <p:pic>
          <p:nvPicPr>
            <p:cNvPr id="8" name="Picture 7">
              <a:extLst>
                <a:ext uri="{FF2B5EF4-FFF2-40B4-BE49-F238E27FC236}">
                  <a16:creationId xmlns:a16="http://schemas.microsoft.com/office/drawing/2014/main" id="{15A7BAC5-15CB-B5E4-E7F1-EFE5C7FAF365}"/>
                </a:ext>
              </a:extLst>
            </p:cNvPr>
            <p:cNvPicPr>
              <a:picLocks noChangeAspect="1"/>
            </p:cNvPicPr>
            <p:nvPr/>
          </p:nvPicPr>
          <p:blipFill>
            <a:blip r:embed="rId3"/>
            <a:stretch>
              <a:fillRect/>
            </a:stretch>
          </p:blipFill>
          <p:spPr>
            <a:xfrm>
              <a:off x="4368812" y="3545457"/>
              <a:ext cx="3847097" cy="2557092"/>
            </a:xfrm>
            <a:prstGeom prst="rect">
              <a:avLst/>
            </a:prstGeom>
          </p:spPr>
        </p:pic>
        <p:sp>
          <p:nvSpPr>
            <p:cNvPr id="9" name="TextBox 8">
              <a:extLst>
                <a:ext uri="{FF2B5EF4-FFF2-40B4-BE49-F238E27FC236}">
                  <a16:creationId xmlns:a16="http://schemas.microsoft.com/office/drawing/2014/main" id="{21235245-D95E-5CD9-F298-871E72FA9016}"/>
                </a:ext>
              </a:extLst>
            </p:cNvPr>
            <p:cNvSpPr txBox="1"/>
            <p:nvPr/>
          </p:nvSpPr>
          <p:spPr>
            <a:xfrm>
              <a:off x="5430129" y="3963666"/>
              <a:ext cx="1726138" cy="307776"/>
            </a:xfrm>
            <a:prstGeom prst="rect">
              <a:avLst/>
            </a:prstGeom>
            <a:solidFill>
              <a:schemeClr val="bg1"/>
            </a:solidFill>
          </p:spPr>
          <p:txBody>
            <a:bodyPr wrap="square" rtlCol="0">
              <a:spAutoFit/>
            </a:bodyPr>
            <a:lstStyle/>
            <a:p>
              <a:pPr algn="ctr"/>
              <a:r>
                <a:rPr lang="it-IT" sz="1600" dirty="0"/>
                <a:t>SEPA 3.0</a:t>
              </a:r>
              <a:endParaRPr lang="en-BE" sz="1600" dirty="0"/>
            </a:p>
          </p:txBody>
        </p:sp>
      </p:grpSp>
    </p:spTree>
    <p:extLst>
      <p:ext uri="{BB962C8B-B14F-4D97-AF65-F5344CB8AC3E}">
        <p14:creationId xmlns:p14="http://schemas.microsoft.com/office/powerpoint/2010/main" val="1603735053"/>
      </p:ext>
    </p:extLst>
  </p:cSld>
  <p:clrMapOvr>
    <a:masterClrMapping/>
  </p:clrMapOvr>
</p:sld>
</file>

<file path=ppt/theme/theme1.xml><?xml version="1.0" encoding="utf-8"?>
<a:theme xmlns:a="http://schemas.openxmlformats.org/drawingml/2006/main" name="6_EPC Template - Dark Blue">
  <a:themeElements>
    <a:clrScheme name="EPC New templates">
      <a:dk1>
        <a:sysClr val="windowText" lastClr="000000"/>
      </a:dk1>
      <a:lt1>
        <a:sysClr val="window" lastClr="FFFFFF"/>
      </a:lt1>
      <a:dk2>
        <a:srgbClr val="104670"/>
      </a:dk2>
      <a:lt2>
        <a:srgbClr val="E7E6E6"/>
      </a:lt2>
      <a:accent1>
        <a:srgbClr val="EE7F00"/>
      </a:accent1>
      <a:accent2>
        <a:srgbClr val="4D5E8A"/>
      </a:accent2>
      <a:accent3>
        <a:srgbClr val="C790AA"/>
      </a:accent3>
      <a:accent4>
        <a:srgbClr val="4E7762"/>
      </a:accent4>
      <a:accent5>
        <a:srgbClr val="AAB443"/>
      </a:accent5>
      <a:accent6>
        <a:srgbClr val="EB6D4D"/>
      </a:accent6>
      <a:hlink>
        <a:srgbClr val="FDCF6C"/>
      </a:hlink>
      <a:folHlink>
        <a:srgbClr val="FDCF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PC Template - Dark Blue">
  <a:themeElements>
    <a:clrScheme name="EPC New templates">
      <a:dk1>
        <a:sysClr val="windowText" lastClr="000000"/>
      </a:dk1>
      <a:lt1>
        <a:sysClr val="window" lastClr="FFFFFF"/>
      </a:lt1>
      <a:dk2>
        <a:srgbClr val="104670"/>
      </a:dk2>
      <a:lt2>
        <a:srgbClr val="E7E6E6"/>
      </a:lt2>
      <a:accent1>
        <a:srgbClr val="EE7F00"/>
      </a:accent1>
      <a:accent2>
        <a:srgbClr val="4D5E8A"/>
      </a:accent2>
      <a:accent3>
        <a:srgbClr val="C790AA"/>
      </a:accent3>
      <a:accent4>
        <a:srgbClr val="4E7762"/>
      </a:accent4>
      <a:accent5>
        <a:srgbClr val="AAB443"/>
      </a:accent5>
      <a:accent6>
        <a:srgbClr val="EB6D4D"/>
      </a:accent6>
      <a:hlink>
        <a:srgbClr val="FDCF6C"/>
      </a:hlink>
      <a:folHlink>
        <a:srgbClr val="FDCF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EPC Template - Dark Blue">
  <a:themeElements>
    <a:clrScheme name="EPC New templates">
      <a:dk1>
        <a:sysClr val="windowText" lastClr="000000"/>
      </a:dk1>
      <a:lt1>
        <a:sysClr val="window" lastClr="FFFFFF"/>
      </a:lt1>
      <a:dk2>
        <a:srgbClr val="104670"/>
      </a:dk2>
      <a:lt2>
        <a:srgbClr val="E7E6E6"/>
      </a:lt2>
      <a:accent1>
        <a:srgbClr val="EE7F00"/>
      </a:accent1>
      <a:accent2>
        <a:srgbClr val="4D5E8A"/>
      </a:accent2>
      <a:accent3>
        <a:srgbClr val="C790AA"/>
      </a:accent3>
      <a:accent4>
        <a:srgbClr val="4E7762"/>
      </a:accent4>
      <a:accent5>
        <a:srgbClr val="AAB443"/>
      </a:accent5>
      <a:accent6>
        <a:srgbClr val="EB6D4D"/>
      </a:accent6>
      <a:hlink>
        <a:srgbClr val="FDCF6C"/>
      </a:hlink>
      <a:folHlink>
        <a:srgbClr val="FDCF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PC Template - Dark Blue">
  <a:themeElements>
    <a:clrScheme name="EPC New templates">
      <a:dk1>
        <a:sysClr val="windowText" lastClr="000000"/>
      </a:dk1>
      <a:lt1>
        <a:sysClr val="window" lastClr="FFFFFF"/>
      </a:lt1>
      <a:dk2>
        <a:srgbClr val="104670"/>
      </a:dk2>
      <a:lt2>
        <a:srgbClr val="E7E6E6"/>
      </a:lt2>
      <a:accent1>
        <a:srgbClr val="EE7F00"/>
      </a:accent1>
      <a:accent2>
        <a:srgbClr val="4D5E8A"/>
      </a:accent2>
      <a:accent3>
        <a:srgbClr val="C790AA"/>
      </a:accent3>
      <a:accent4>
        <a:srgbClr val="4E7762"/>
      </a:accent4>
      <a:accent5>
        <a:srgbClr val="AAB443"/>
      </a:accent5>
      <a:accent6>
        <a:srgbClr val="EB6D4D"/>
      </a:accent6>
      <a:hlink>
        <a:srgbClr val="FDCF6C"/>
      </a:hlink>
      <a:folHlink>
        <a:srgbClr val="FDCF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811697-1cd9-4e95-83eb-7b61925ecaad" xsi:nil="true"/>
    <lcf76f155ced4ddcb4097134ff3c332f xmlns="6b8e9ba3-78cc-49de-a248-d90d969f0fe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5DA08E508B6D4BBB2E7D2B7A102C02" ma:contentTypeVersion="10" ma:contentTypeDescription="Create a new document." ma:contentTypeScope="" ma:versionID="0a19df926ccbc0ed1611ff95550ab598">
  <xsd:schema xmlns:xsd="http://www.w3.org/2001/XMLSchema" xmlns:xs="http://www.w3.org/2001/XMLSchema" xmlns:p="http://schemas.microsoft.com/office/2006/metadata/properties" xmlns:ns2="6b8e9ba3-78cc-49de-a248-d90d969f0feb" xmlns:ns3="cd811697-1cd9-4e95-83eb-7b61925ecaad" targetNamespace="http://schemas.microsoft.com/office/2006/metadata/properties" ma:root="true" ma:fieldsID="114b72725b7dcb2e69bd39f74728bb2d" ns2:_="" ns3:_="">
    <xsd:import namespace="6b8e9ba3-78cc-49de-a248-d90d969f0feb"/>
    <xsd:import namespace="cd811697-1cd9-4e95-83eb-7b61925eca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8e9ba3-78cc-49de-a248-d90d969f0f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162c124-b905-4326-aeb2-2f837354240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11697-1cd9-4e95-83eb-7b61925ecaa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94a755d-6add-41ed-a438-c638d3750a7c}" ma:internalName="TaxCatchAll" ma:showField="CatchAllData" ma:web="cd811697-1cd9-4e95-83eb-7b61925ec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53174A-C238-4DB3-9071-A757B6728CAB}">
  <ds:schemaRefs>
    <ds:schemaRef ds:uri="a6938cdd-43ed-4da3-ac32-81399dd03380"/>
    <ds:schemaRef ds:uri="cd811697-1cd9-4e95-83eb-7b61925eca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b8e9ba3-78cc-49de-a248-d90d969f0feb"/>
  </ds:schemaRefs>
</ds:datastoreItem>
</file>

<file path=customXml/itemProps2.xml><?xml version="1.0" encoding="utf-8"?>
<ds:datastoreItem xmlns:ds="http://schemas.openxmlformats.org/officeDocument/2006/customXml" ds:itemID="{F1DB4550-24AF-49BF-BF94-7AD370D896E8}">
  <ds:schemaRefs>
    <ds:schemaRef ds:uri="http://schemas.microsoft.com/sharepoint/v3/contenttype/forms"/>
  </ds:schemaRefs>
</ds:datastoreItem>
</file>

<file path=customXml/itemProps3.xml><?xml version="1.0" encoding="utf-8"?>
<ds:datastoreItem xmlns:ds="http://schemas.openxmlformats.org/officeDocument/2006/customXml" ds:itemID="{8441AEFA-EF52-48F8-87FB-A97C40A4D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8e9ba3-78cc-49de-a248-d90d969f0feb"/>
    <ds:schemaRef ds:uri="cd811697-1cd9-4e95-83eb-7b61925eca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05da4e5-566a-4213-9ce3-b450b071afb8}" enabled="0" method="" siteId="{005da4e5-566a-4213-9ce3-b450b071afb8}" removed="1"/>
</clbl:labelList>
</file>

<file path=docProps/app.xml><?xml version="1.0" encoding="utf-8"?>
<Properties xmlns="http://schemas.openxmlformats.org/officeDocument/2006/extended-properties" xmlns:vt="http://schemas.openxmlformats.org/officeDocument/2006/docPropsVTypes">
  <TotalTime>143</TotalTime>
  <Words>574</Words>
  <Application>Microsoft Office PowerPoint</Application>
  <PresentationFormat>Widescreen</PresentationFormat>
  <Paragraphs>70</Paragraphs>
  <Slides>4</Slides>
  <Notes>3</Notes>
  <HiddenSlides>0</HiddenSlides>
  <MMClips>0</MMClips>
  <ScaleCrop>false</ScaleCrop>
  <HeadingPairs>
    <vt:vector size="6" baseType="variant">
      <vt:variant>
        <vt:lpstr>Caratteri utilizzati</vt:lpstr>
      </vt:variant>
      <vt:variant>
        <vt:i4>6</vt:i4>
      </vt:variant>
      <vt:variant>
        <vt:lpstr>Tema</vt:lpstr>
      </vt:variant>
      <vt:variant>
        <vt:i4>4</vt:i4>
      </vt:variant>
      <vt:variant>
        <vt:lpstr>Titoli diapositive</vt:lpstr>
      </vt:variant>
      <vt:variant>
        <vt:i4>4</vt:i4>
      </vt:variant>
    </vt:vector>
  </HeadingPairs>
  <TitlesOfParts>
    <vt:vector size="14" baseType="lpstr">
      <vt:lpstr>Calibri</vt:lpstr>
      <vt:lpstr>Arial</vt:lpstr>
      <vt:lpstr>Verdana</vt:lpstr>
      <vt:lpstr>Calibri Light</vt:lpstr>
      <vt:lpstr>Aptos</vt:lpstr>
      <vt:lpstr>Wingdings</vt:lpstr>
      <vt:lpstr>6_EPC Template - Dark Blue</vt:lpstr>
      <vt:lpstr>EPC Template - Dark Blue</vt:lpstr>
      <vt:lpstr>6_EPC Template - Dark Blue</vt:lpstr>
      <vt:lpstr>1_EPC Template - Dark Blue</vt:lpstr>
      <vt:lpstr>EPC – mission and strategy </vt:lpstr>
      <vt:lpstr>About the EPC</vt:lpstr>
      <vt:lpstr>SEPA 1.0, 2.0, and 3.0!</vt:lpstr>
      <vt:lpstr>SEPA 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VOP RVM Information Session 11 March 2025</dc:title>
  <dc:creator>Marc Lemaire;dirk.debruyn@epc-cep.eu</dc:creator>
  <cp:lastModifiedBy>octopus</cp:lastModifiedBy>
  <cp:revision>7</cp:revision>
  <dcterms:created xsi:type="dcterms:W3CDTF">2024-08-14T12:45:39Z</dcterms:created>
  <dcterms:modified xsi:type="dcterms:W3CDTF">2025-10-29T12:28:05Z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0x010100DA5DA08E508B6D4BBB2E7D2B7A102C02</vt:lpwstr>
  </property>
  <property fmtid="{D5CDD505-2E9C-101B-9397-08002B2CF9AE}" pid="3" name="MediaServiceImageTags">
    <vt:lpwstr/>
  </property>
</Properties>
</file>